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6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7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8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0"/>
  </p:notesMasterIdLst>
  <p:sldIdLst>
    <p:sldId id="256" r:id="rId5"/>
    <p:sldId id="294" r:id="rId6"/>
    <p:sldId id="258" r:id="rId7"/>
    <p:sldId id="259" r:id="rId8"/>
    <p:sldId id="261" r:id="rId9"/>
    <p:sldId id="287" r:id="rId10"/>
    <p:sldId id="295" r:id="rId11"/>
    <p:sldId id="296" r:id="rId12"/>
    <p:sldId id="297" r:id="rId13"/>
    <p:sldId id="289" r:id="rId14"/>
    <p:sldId id="288" r:id="rId15"/>
    <p:sldId id="321" r:id="rId16"/>
    <p:sldId id="322" r:id="rId17"/>
    <p:sldId id="323" r:id="rId18"/>
    <p:sldId id="273" r:id="rId19"/>
    <p:sldId id="316" r:id="rId20"/>
    <p:sldId id="317" r:id="rId21"/>
    <p:sldId id="318" r:id="rId22"/>
    <p:sldId id="319" r:id="rId23"/>
    <p:sldId id="320" r:id="rId24"/>
    <p:sldId id="274" r:id="rId25"/>
    <p:sldId id="299" r:id="rId26"/>
    <p:sldId id="324" r:id="rId27"/>
    <p:sldId id="277" r:id="rId28"/>
    <p:sldId id="313" r:id="rId29"/>
    <p:sldId id="275" r:id="rId30"/>
    <p:sldId id="298" r:id="rId31"/>
    <p:sldId id="314" r:id="rId32"/>
    <p:sldId id="315" r:id="rId33"/>
    <p:sldId id="265" r:id="rId34"/>
    <p:sldId id="286" r:id="rId35"/>
    <p:sldId id="266" r:id="rId36"/>
    <p:sldId id="264" r:id="rId37"/>
    <p:sldId id="267" r:id="rId38"/>
    <p:sldId id="280" r:id="rId39"/>
    <p:sldId id="281" r:id="rId40"/>
    <p:sldId id="282" r:id="rId41"/>
    <p:sldId id="283" r:id="rId42"/>
    <p:sldId id="285" r:id="rId43"/>
    <p:sldId id="284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1" r:id="rId52"/>
    <p:sldId id="268" r:id="rId53"/>
    <p:sldId id="278" r:id="rId54"/>
    <p:sldId id="279" r:id="rId55"/>
    <p:sldId id="269" r:id="rId56"/>
    <p:sldId id="270" r:id="rId57"/>
    <p:sldId id="271" r:id="rId58"/>
    <p:sldId id="272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6676F853-BA14-47E1-B53B-B843A96E2A79}">
          <p14:sldIdLst>
            <p14:sldId id="256"/>
            <p14:sldId id="294"/>
            <p14:sldId id="258"/>
            <p14:sldId id="259"/>
          </p14:sldIdLst>
        </p14:section>
        <p14:section name="Problem Set up" id="{88294E19-6904-47AA-B184-F0E27FC1FB4C}">
          <p14:sldIdLst>
            <p14:sldId id="261"/>
            <p14:sldId id="287"/>
            <p14:sldId id="295"/>
            <p14:sldId id="296"/>
            <p14:sldId id="297"/>
            <p14:sldId id="289"/>
            <p14:sldId id="288"/>
            <p14:sldId id="321"/>
            <p14:sldId id="322"/>
            <p14:sldId id="323"/>
          </p14:sldIdLst>
        </p14:section>
        <p14:section name="Embodiment Design" id="{71B43428-6807-4AB9-8248-BB854D4EEEFF}">
          <p14:sldIdLst>
            <p14:sldId id="273"/>
            <p14:sldId id="316"/>
            <p14:sldId id="317"/>
            <p14:sldId id="318"/>
            <p14:sldId id="319"/>
            <p14:sldId id="320"/>
          </p14:sldIdLst>
        </p14:section>
        <p14:section name="Build Phase" id="{FF596EF2-128C-4E64-A61A-F3E9BB20605F}">
          <p14:sldIdLst>
            <p14:sldId id="274"/>
            <p14:sldId id="299"/>
            <p14:sldId id="324"/>
            <p14:sldId id="277"/>
            <p14:sldId id="313"/>
          </p14:sldIdLst>
        </p14:section>
        <p14:section name="Testing and Validation" id="{8E8EEF18-DF67-4650-A7B8-5C58F429AA84}">
          <p14:sldIdLst>
            <p14:sldId id="275"/>
            <p14:sldId id="298"/>
            <p14:sldId id="314"/>
            <p14:sldId id="315"/>
          </p14:sldIdLst>
        </p14:section>
        <p14:section name="Project Management" id="{A7BEC58C-F7F8-4BD6-84CB-16BE2DA38256}">
          <p14:sldIdLst/>
        </p14:section>
        <p14:section name="Summary" id="{4C300BF7-36E4-4088-9A61-FD5AD972028E}">
          <p14:sldIdLst>
            <p14:sldId id="265"/>
            <p14:sldId id="286"/>
            <p14:sldId id="266"/>
            <p14:sldId id="264"/>
          </p14:sldIdLst>
        </p14:section>
        <p14:section name="Backup Slides" id="{1B3CCD90-13A5-48D3-9111-A1677DE0799C}">
          <p14:sldIdLst>
            <p14:sldId id="267"/>
          </p14:sldIdLst>
        </p14:section>
        <p14:section name="Functional Decopmosition" id="{EDC6A04F-423C-4940-855B-FC9FE1A86332}">
          <p14:sldIdLst>
            <p14:sldId id="280"/>
            <p14:sldId id="281"/>
            <p14:sldId id="282"/>
          </p14:sldIdLst>
        </p14:section>
        <p14:section name="Concept Selection" id="{8CB161AF-49DE-4F03-B00D-781A04968C2F}">
          <p14:sldIdLst>
            <p14:sldId id="283"/>
            <p14:sldId id="285"/>
            <p14:sldId id="284"/>
            <p14:sldId id="303"/>
            <p14:sldId id="304"/>
            <p14:sldId id="305"/>
            <p14:sldId id="306"/>
            <p14:sldId id="307"/>
            <p14:sldId id="308"/>
            <p14:sldId id="309"/>
            <p14:sldId id="311"/>
          </p14:sldIdLst>
        </p14:section>
        <p14:section name="Detailed Math" id="{8359201E-DCC9-4570-8795-589005A4ED44}">
          <p14:sldIdLst>
            <p14:sldId id="268"/>
            <p14:sldId id="278"/>
            <p14:sldId id="279"/>
          </p14:sldIdLst>
        </p14:section>
        <p14:section name="Back Matter" id="{3B477371-1A9E-4F72-87A4-6BB6BC7C18B6}">
          <p14:sldIdLst>
            <p14:sldId id="269"/>
            <p14:sldId id="270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09C"/>
    <a:srgbClr val="DBD7CD"/>
    <a:srgbClr val="A69C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12" autoAdjust="0"/>
    <p:restoredTop sz="94689"/>
  </p:normalViewPr>
  <p:slideViewPr>
    <p:cSldViewPr snapToGrid="0">
      <p:cViewPr varScale="1">
        <p:scale>
          <a:sx n="146" d="100"/>
          <a:sy n="146" d="100"/>
        </p:scale>
        <p:origin x="1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NHMS Velocity</a:t>
            </a:r>
            <a:r>
              <a:rPr lang="en-US" baseline="0"/>
              <a:t> Profile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Velocity (mph)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Sheet1!$B$2:$B$112</c:f>
              <c:numCache>
                <c:formatCode>General</c:formatCode>
                <c:ptCount val="111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13</c:v>
                </c:pt>
                <c:pt idx="5">
                  <c:v>19</c:v>
                </c:pt>
                <c:pt idx="6">
                  <c:v>26</c:v>
                </c:pt>
                <c:pt idx="7">
                  <c:v>30</c:v>
                </c:pt>
                <c:pt idx="8">
                  <c:v>34</c:v>
                </c:pt>
                <c:pt idx="9">
                  <c:v>39</c:v>
                </c:pt>
                <c:pt idx="10">
                  <c:v>44</c:v>
                </c:pt>
                <c:pt idx="11">
                  <c:v>49</c:v>
                </c:pt>
                <c:pt idx="12">
                  <c:v>50</c:v>
                </c:pt>
                <c:pt idx="13">
                  <c:v>50</c:v>
                </c:pt>
                <c:pt idx="14">
                  <c:v>52</c:v>
                </c:pt>
                <c:pt idx="15">
                  <c:v>54</c:v>
                </c:pt>
                <c:pt idx="16">
                  <c:v>48</c:v>
                </c:pt>
                <c:pt idx="17">
                  <c:v>41</c:v>
                </c:pt>
                <c:pt idx="18">
                  <c:v>37</c:v>
                </c:pt>
                <c:pt idx="19">
                  <c:v>34</c:v>
                </c:pt>
                <c:pt idx="20">
                  <c:v>32</c:v>
                </c:pt>
                <c:pt idx="21">
                  <c:v>29</c:v>
                </c:pt>
                <c:pt idx="22">
                  <c:v>33</c:v>
                </c:pt>
                <c:pt idx="23">
                  <c:v>36</c:v>
                </c:pt>
                <c:pt idx="24">
                  <c:v>39</c:v>
                </c:pt>
                <c:pt idx="25">
                  <c:v>37</c:v>
                </c:pt>
                <c:pt idx="26">
                  <c:v>33</c:v>
                </c:pt>
                <c:pt idx="27">
                  <c:v>29</c:v>
                </c:pt>
                <c:pt idx="28">
                  <c:v>26</c:v>
                </c:pt>
                <c:pt idx="29">
                  <c:v>31</c:v>
                </c:pt>
                <c:pt idx="30">
                  <c:v>35</c:v>
                </c:pt>
                <c:pt idx="31">
                  <c:v>39</c:v>
                </c:pt>
                <c:pt idx="32">
                  <c:v>36</c:v>
                </c:pt>
                <c:pt idx="33">
                  <c:v>31</c:v>
                </c:pt>
                <c:pt idx="34">
                  <c:v>28</c:v>
                </c:pt>
                <c:pt idx="35">
                  <c:v>25</c:v>
                </c:pt>
                <c:pt idx="36">
                  <c:v>27</c:v>
                </c:pt>
                <c:pt idx="37">
                  <c:v>29</c:v>
                </c:pt>
                <c:pt idx="38">
                  <c:v>33</c:v>
                </c:pt>
                <c:pt idx="39">
                  <c:v>36</c:v>
                </c:pt>
                <c:pt idx="40">
                  <c:v>40</c:v>
                </c:pt>
                <c:pt idx="41">
                  <c:v>44</c:v>
                </c:pt>
                <c:pt idx="42">
                  <c:v>41</c:v>
                </c:pt>
                <c:pt idx="43">
                  <c:v>37</c:v>
                </c:pt>
                <c:pt idx="44">
                  <c:v>34</c:v>
                </c:pt>
                <c:pt idx="45">
                  <c:v>31</c:v>
                </c:pt>
                <c:pt idx="46">
                  <c:v>28</c:v>
                </c:pt>
                <c:pt idx="47">
                  <c:v>31</c:v>
                </c:pt>
                <c:pt idx="48">
                  <c:v>34</c:v>
                </c:pt>
                <c:pt idx="49">
                  <c:v>37</c:v>
                </c:pt>
                <c:pt idx="50">
                  <c:v>28</c:v>
                </c:pt>
                <c:pt idx="51">
                  <c:v>24</c:v>
                </c:pt>
                <c:pt idx="52">
                  <c:v>28</c:v>
                </c:pt>
                <c:pt idx="53">
                  <c:v>31</c:v>
                </c:pt>
                <c:pt idx="54">
                  <c:v>36</c:v>
                </c:pt>
                <c:pt idx="55">
                  <c:v>38</c:v>
                </c:pt>
                <c:pt idx="56">
                  <c:v>43</c:v>
                </c:pt>
                <c:pt idx="57">
                  <c:v>48</c:v>
                </c:pt>
                <c:pt idx="58">
                  <c:v>44</c:v>
                </c:pt>
                <c:pt idx="59">
                  <c:v>38</c:v>
                </c:pt>
                <c:pt idx="60">
                  <c:v>34</c:v>
                </c:pt>
                <c:pt idx="61">
                  <c:v>30</c:v>
                </c:pt>
                <c:pt idx="62">
                  <c:v>27</c:v>
                </c:pt>
                <c:pt idx="63">
                  <c:v>24</c:v>
                </c:pt>
                <c:pt idx="64">
                  <c:v>27</c:v>
                </c:pt>
                <c:pt idx="65">
                  <c:v>30</c:v>
                </c:pt>
                <c:pt idx="66">
                  <c:v>34</c:v>
                </c:pt>
                <c:pt idx="67">
                  <c:v>31</c:v>
                </c:pt>
                <c:pt idx="68">
                  <c:v>27</c:v>
                </c:pt>
                <c:pt idx="69">
                  <c:v>24</c:v>
                </c:pt>
                <c:pt idx="70">
                  <c:v>27</c:v>
                </c:pt>
                <c:pt idx="71">
                  <c:v>31</c:v>
                </c:pt>
                <c:pt idx="72">
                  <c:v>35</c:v>
                </c:pt>
                <c:pt idx="73">
                  <c:v>40</c:v>
                </c:pt>
                <c:pt idx="74">
                  <c:v>46</c:v>
                </c:pt>
                <c:pt idx="75">
                  <c:v>30</c:v>
                </c:pt>
                <c:pt idx="76">
                  <c:v>27</c:v>
                </c:pt>
                <c:pt idx="77">
                  <c:v>30</c:v>
                </c:pt>
                <c:pt idx="78">
                  <c:v>33</c:v>
                </c:pt>
                <c:pt idx="79">
                  <c:v>36</c:v>
                </c:pt>
                <c:pt idx="80">
                  <c:v>30</c:v>
                </c:pt>
                <c:pt idx="81">
                  <c:v>27</c:v>
                </c:pt>
                <c:pt idx="82">
                  <c:v>29</c:v>
                </c:pt>
                <c:pt idx="83">
                  <c:v>31</c:v>
                </c:pt>
                <c:pt idx="84">
                  <c:v>27</c:v>
                </c:pt>
                <c:pt idx="85">
                  <c:v>25</c:v>
                </c:pt>
                <c:pt idx="86">
                  <c:v>29</c:v>
                </c:pt>
                <c:pt idx="87">
                  <c:v>33</c:v>
                </c:pt>
                <c:pt idx="88">
                  <c:v>37</c:v>
                </c:pt>
                <c:pt idx="89">
                  <c:v>42</c:v>
                </c:pt>
                <c:pt idx="90">
                  <c:v>47</c:v>
                </c:pt>
                <c:pt idx="91">
                  <c:v>42</c:v>
                </c:pt>
                <c:pt idx="92">
                  <c:v>37</c:v>
                </c:pt>
                <c:pt idx="93">
                  <c:v>34</c:v>
                </c:pt>
                <c:pt idx="94">
                  <c:v>31</c:v>
                </c:pt>
                <c:pt idx="95">
                  <c:v>28</c:v>
                </c:pt>
                <c:pt idx="96">
                  <c:v>29</c:v>
                </c:pt>
                <c:pt idx="97">
                  <c:v>31</c:v>
                </c:pt>
                <c:pt idx="98">
                  <c:v>33</c:v>
                </c:pt>
                <c:pt idx="99">
                  <c:v>30</c:v>
                </c:pt>
                <c:pt idx="100">
                  <c:v>27</c:v>
                </c:pt>
                <c:pt idx="101">
                  <c:v>31</c:v>
                </c:pt>
                <c:pt idx="102">
                  <c:v>32</c:v>
                </c:pt>
                <c:pt idx="103">
                  <c:v>29</c:v>
                </c:pt>
                <c:pt idx="104">
                  <c:v>27</c:v>
                </c:pt>
                <c:pt idx="105">
                  <c:v>31</c:v>
                </c:pt>
                <c:pt idx="106">
                  <c:v>36</c:v>
                </c:pt>
                <c:pt idx="107">
                  <c:v>42</c:v>
                </c:pt>
                <c:pt idx="108">
                  <c:v>47</c:v>
                </c:pt>
                <c:pt idx="109">
                  <c:v>51</c:v>
                </c:pt>
                <c:pt idx="110">
                  <c:v>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C79-4370-9033-2D80FA8983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35220528"/>
        <c:axId val="729444464"/>
        <c:extLst>
          <c:ext xmlns:c15="http://schemas.microsoft.com/office/drawing/2012/chart" uri="{02D57815-91ED-43cb-92C2-25804820EDAC}">
            <c15:filteredLineSeries>
              <c15:ser>
                <c:idx val="2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Gradient (deg)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>
                      <c:ext uri="{02D57815-91ED-43cb-92C2-25804820EDAC}">
                        <c15:formulaRef>
                          <c15:sqref>Sheet1!$C$2:$C$112</c15:sqref>
                        </c15:formulaRef>
                      </c:ext>
                    </c:extLst>
                    <c:numCache>
                      <c:formatCode>0.0</c:formatCode>
                      <c:ptCount val="111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0</c:v>
                      </c:pt>
                      <c:pt idx="17">
                        <c:v>0</c:v>
                      </c:pt>
                      <c:pt idx="18">
                        <c:v>0</c:v>
                      </c:pt>
                      <c:pt idx="19">
                        <c:v>0</c:v>
                      </c:pt>
                      <c:pt idx="20">
                        <c:v>0</c:v>
                      </c:pt>
                      <c:pt idx="21">
                        <c:v>0</c:v>
                      </c:pt>
                      <c:pt idx="22">
                        <c:v>0</c:v>
                      </c:pt>
                      <c:pt idx="23">
                        <c:v>0</c:v>
                      </c:pt>
                      <c:pt idx="24">
                        <c:v>0</c:v>
                      </c:pt>
                      <c:pt idx="25">
                        <c:v>0</c:v>
                      </c:pt>
                      <c:pt idx="26">
                        <c:v>0</c:v>
                      </c:pt>
                      <c:pt idx="27">
                        <c:v>0</c:v>
                      </c:pt>
                      <c:pt idx="28">
                        <c:v>0</c:v>
                      </c:pt>
                      <c:pt idx="29">
                        <c:v>0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5">
                        <c:v>0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0</c:v>
                      </c:pt>
                      <c:pt idx="39">
                        <c:v>0</c:v>
                      </c:pt>
                      <c:pt idx="40">
                        <c:v>0</c:v>
                      </c:pt>
                      <c:pt idx="41">
                        <c:v>0</c:v>
                      </c:pt>
                      <c:pt idx="42">
                        <c:v>0</c:v>
                      </c:pt>
                      <c:pt idx="43">
                        <c:v>0</c:v>
                      </c:pt>
                      <c:pt idx="44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7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0">
                        <c:v>0</c:v>
                      </c:pt>
                      <c:pt idx="51">
                        <c:v>0</c:v>
                      </c:pt>
                      <c:pt idx="52">
                        <c:v>0</c:v>
                      </c:pt>
                      <c:pt idx="53">
                        <c:v>0</c:v>
                      </c:pt>
                      <c:pt idx="54">
                        <c:v>0</c:v>
                      </c:pt>
                      <c:pt idx="55">
                        <c:v>0</c:v>
                      </c:pt>
                      <c:pt idx="56">
                        <c:v>0</c:v>
                      </c:pt>
                      <c:pt idx="57">
                        <c:v>0</c:v>
                      </c:pt>
                      <c:pt idx="58">
                        <c:v>0</c:v>
                      </c:pt>
                      <c:pt idx="59">
                        <c:v>0</c:v>
                      </c:pt>
                      <c:pt idx="60">
                        <c:v>0</c:v>
                      </c:pt>
                      <c:pt idx="61">
                        <c:v>0</c:v>
                      </c:pt>
                      <c:pt idx="62">
                        <c:v>0</c:v>
                      </c:pt>
                      <c:pt idx="63">
                        <c:v>0</c:v>
                      </c:pt>
                      <c:pt idx="64">
                        <c:v>0</c:v>
                      </c:pt>
                      <c:pt idx="65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8">
                        <c:v>0</c:v>
                      </c:pt>
                      <c:pt idx="69">
                        <c:v>0</c:v>
                      </c:pt>
                      <c:pt idx="70">
                        <c:v>0</c:v>
                      </c:pt>
                      <c:pt idx="71">
                        <c:v>0</c:v>
                      </c:pt>
                      <c:pt idx="72">
                        <c:v>0</c:v>
                      </c:pt>
                      <c:pt idx="73">
                        <c:v>0</c:v>
                      </c:pt>
                      <c:pt idx="74">
                        <c:v>0</c:v>
                      </c:pt>
                      <c:pt idx="75">
                        <c:v>0</c:v>
                      </c:pt>
                      <c:pt idx="76">
                        <c:v>0</c:v>
                      </c:pt>
                      <c:pt idx="77">
                        <c:v>0</c:v>
                      </c:pt>
                      <c:pt idx="78">
                        <c:v>0</c:v>
                      </c:pt>
                      <c:pt idx="79">
                        <c:v>0</c:v>
                      </c:pt>
                      <c:pt idx="80">
                        <c:v>0</c:v>
                      </c:pt>
                      <c:pt idx="81">
                        <c:v>0</c:v>
                      </c:pt>
                      <c:pt idx="82">
                        <c:v>0</c:v>
                      </c:pt>
                      <c:pt idx="83">
                        <c:v>0</c:v>
                      </c:pt>
                      <c:pt idx="84">
                        <c:v>0</c:v>
                      </c:pt>
                      <c:pt idx="85">
                        <c:v>0</c:v>
                      </c:pt>
                      <c:pt idx="86">
                        <c:v>0</c:v>
                      </c:pt>
                      <c:pt idx="87">
                        <c:v>0</c:v>
                      </c:pt>
                      <c:pt idx="88">
                        <c:v>0</c:v>
                      </c:pt>
                      <c:pt idx="89">
                        <c:v>0</c:v>
                      </c:pt>
                      <c:pt idx="90">
                        <c:v>0</c:v>
                      </c:pt>
                      <c:pt idx="91">
                        <c:v>0</c:v>
                      </c:pt>
                      <c:pt idx="92">
                        <c:v>0</c:v>
                      </c:pt>
                      <c:pt idx="93">
                        <c:v>0</c:v>
                      </c:pt>
                      <c:pt idx="94">
                        <c:v>0</c:v>
                      </c:pt>
                      <c:pt idx="95">
                        <c:v>0</c:v>
                      </c:pt>
                      <c:pt idx="96">
                        <c:v>0</c:v>
                      </c:pt>
                      <c:pt idx="97">
                        <c:v>0</c:v>
                      </c:pt>
                      <c:pt idx="98">
                        <c:v>0</c:v>
                      </c:pt>
                      <c:pt idx="99">
                        <c:v>0</c:v>
                      </c:pt>
                      <c:pt idx="100">
                        <c:v>0</c:v>
                      </c:pt>
                      <c:pt idx="101">
                        <c:v>0</c:v>
                      </c:pt>
                      <c:pt idx="102">
                        <c:v>0</c:v>
                      </c:pt>
                      <c:pt idx="103">
                        <c:v>0</c:v>
                      </c:pt>
                      <c:pt idx="104">
                        <c:v>0</c:v>
                      </c:pt>
                      <c:pt idx="105">
                        <c:v>0</c:v>
                      </c:pt>
                      <c:pt idx="106">
                        <c:v>0</c:v>
                      </c:pt>
                      <c:pt idx="107">
                        <c:v>0</c:v>
                      </c:pt>
                      <c:pt idx="108">
                        <c:v>0</c:v>
                      </c:pt>
                      <c:pt idx="109">
                        <c:v>0</c:v>
                      </c:pt>
                      <c:pt idx="110">
                        <c:v>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3C79-4370-9033-2D80FA89832D}"/>
                  </c:ext>
                </c:extLst>
              </c15:ser>
            </c15:filteredLineSeries>
          </c:ext>
        </c:extLst>
      </c:lineChart>
      <c:catAx>
        <c:axId val="7352205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</a:t>
                </a:r>
                <a:r>
                  <a:rPr lang="en-US" baseline="0"/>
                  <a:t> (sec)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9444464"/>
        <c:crosses val="autoZero"/>
        <c:auto val="1"/>
        <c:lblAlgn val="ctr"/>
        <c:lblOffset val="100"/>
        <c:noMultiLvlLbl val="0"/>
      </c:catAx>
      <c:valAx>
        <c:axId val="729444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Velocity</a:t>
                </a:r>
                <a:r>
                  <a:rPr lang="en-US" baseline="0"/>
                  <a:t> (mph)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5220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CEFB16-EE33-4CCF-89DB-CBBF2145B981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5E23A1E-487B-4F4C-9D82-A125FCB35503}">
      <dgm:prSet phldrT="[Text]" custT="1"/>
      <dgm:spPr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gm:spPr>
      <dgm:t>
        <a:bodyPr spcFirstLastPara="0" vert="horz" wrap="square" lIns="6350" tIns="6350" rIns="635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Battery System</a:t>
          </a:r>
        </a:p>
      </dgm:t>
    </dgm:pt>
    <dgm:pt modelId="{B48CC8D0-512E-4964-B31A-A7B6D3BA1B13}" type="parTrans" cxnId="{FE5226BE-C92E-4071-9ADA-8A96644C3225}">
      <dgm:prSet/>
      <dgm:spPr/>
      <dgm:t>
        <a:bodyPr/>
        <a:lstStyle/>
        <a:p>
          <a:endParaRPr lang="en-US"/>
        </a:p>
      </dgm:t>
    </dgm:pt>
    <dgm:pt modelId="{C32E359C-3CCF-48F5-B95F-B02B6987D5B4}" type="sibTrans" cxnId="{FE5226BE-C92E-4071-9ADA-8A96644C3225}">
      <dgm:prSet/>
      <dgm:spPr/>
      <dgm:t>
        <a:bodyPr/>
        <a:lstStyle/>
        <a:p>
          <a:endParaRPr lang="en-US"/>
        </a:p>
      </dgm:t>
    </dgm:pt>
    <dgm:pt modelId="{9D21E5EB-9563-4E22-BAF1-9019554E3E48}" type="asst">
      <dgm:prSet phldrT="[Text]"/>
      <dgm:spPr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gm:spPr>
      <dgm:t>
        <a:bodyPr spcFirstLastPara="0" vert="horz" wrap="square" lIns="6350" tIns="6350" rIns="6350" bIns="6350" numCol="1" spcCol="1270" anchor="ctr" anchorCtr="0"/>
        <a:lstStyle/>
        <a:p>
          <a:r>
            <a: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Containment</a:t>
          </a:r>
        </a:p>
      </dgm:t>
    </dgm:pt>
    <dgm:pt modelId="{798FBD74-E743-4D7F-A293-D1C348F2FA13}" type="parTrans" cxnId="{A4AA481D-EE6B-4D1E-9A35-BDAEE25DDCF1}">
      <dgm:prSet/>
      <dgm:spPr/>
      <dgm:t>
        <a:bodyPr/>
        <a:lstStyle/>
        <a:p>
          <a:endParaRPr lang="en-US"/>
        </a:p>
      </dgm:t>
    </dgm:pt>
    <dgm:pt modelId="{CEFCB55B-E052-43D3-AFCF-9F08D1F4CED7}" type="sibTrans" cxnId="{A4AA481D-EE6B-4D1E-9A35-BDAEE25DDCF1}">
      <dgm:prSet/>
      <dgm:spPr/>
      <dgm:t>
        <a:bodyPr/>
        <a:lstStyle/>
        <a:p>
          <a:endParaRPr lang="en-US"/>
        </a:p>
      </dgm:t>
    </dgm:pt>
    <dgm:pt modelId="{82E0F1D4-645A-4195-BDBD-C2FA1503071E}" type="asst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Management System</a:t>
          </a:r>
        </a:p>
      </dgm:t>
    </dgm:pt>
    <dgm:pt modelId="{DB82804F-D74D-432E-9533-0270FFE2B7E7}" type="parTrans" cxnId="{D6047C87-B285-4919-8922-04DBC0962AD5}">
      <dgm:prSet/>
      <dgm:spPr/>
      <dgm:t>
        <a:bodyPr/>
        <a:lstStyle/>
        <a:p>
          <a:endParaRPr lang="en-US"/>
        </a:p>
      </dgm:t>
    </dgm:pt>
    <dgm:pt modelId="{0CE8E4AA-4232-4DB4-9683-9FCD8258120B}" type="sibTrans" cxnId="{D6047C87-B285-4919-8922-04DBC0962AD5}">
      <dgm:prSet/>
      <dgm:spPr/>
      <dgm:t>
        <a:bodyPr/>
        <a:lstStyle/>
        <a:p>
          <a:endParaRPr lang="en-US"/>
        </a:p>
      </dgm:t>
    </dgm:pt>
    <dgm:pt modelId="{073CE749-6D8A-4791-84C8-E34F5612155C}" type="asst">
      <dgm:prSet custT="1"/>
      <dgm:spPr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gm:spPr>
      <dgm:t>
        <a:bodyPr spcFirstLastPara="0" vert="horz" wrap="square" lIns="6350" tIns="6350" rIns="635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Support</a:t>
          </a:r>
        </a:p>
      </dgm:t>
    </dgm:pt>
    <dgm:pt modelId="{E82D3E05-9EDC-48A8-AF64-785A97F39EC9}" type="parTrans" cxnId="{D206B3A0-E240-4ED3-B802-726E9A4FF223}">
      <dgm:prSet/>
      <dgm:spPr/>
      <dgm:t>
        <a:bodyPr/>
        <a:lstStyle/>
        <a:p>
          <a:endParaRPr lang="en-US"/>
        </a:p>
      </dgm:t>
    </dgm:pt>
    <dgm:pt modelId="{0EDCF555-5AB0-4851-B54E-1F74F3681C77}" type="sibTrans" cxnId="{D206B3A0-E240-4ED3-B802-726E9A4FF223}">
      <dgm:prSet/>
      <dgm:spPr/>
      <dgm:t>
        <a:bodyPr/>
        <a:lstStyle/>
        <a:p>
          <a:endParaRPr lang="en-US"/>
        </a:p>
      </dgm:t>
    </dgm:pt>
    <dgm:pt modelId="{0ABCD2AE-3531-404F-9222-B4C6AB7E6991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Monitor</a:t>
          </a:r>
        </a:p>
      </dgm:t>
    </dgm:pt>
    <dgm:pt modelId="{2FFAC151-623E-4BCB-8A8A-5D2242FCC302}" type="parTrans" cxnId="{3749308C-9A3E-4256-95F4-CFE43F218C60}">
      <dgm:prSet/>
      <dgm:spPr/>
      <dgm:t>
        <a:bodyPr/>
        <a:lstStyle/>
        <a:p>
          <a:endParaRPr lang="en-US"/>
        </a:p>
      </dgm:t>
    </dgm:pt>
    <dgm:pt modelId="{F988B6B9-51B7-4CB6-A6FA-97F36CA1FBF3}" type="sibTrans" cxnId="{3749308C-9A3E-4256-95F4-CFE43F218C60}">
      <dgm:prSet/>
      <dgm:spPr/>
      <dgm:t>
        <a:bodyPr/>
        <a:lstStyle/>
        <a:p>
          <a:endParaRPr lang="en-US"/>
        </a:p>
      </dgm:t>
    </dgm:pt>
    <dgm:pt modelId="{4880D91A-BC45-4CD7-9989-AE82DB3446C3}" type="asst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Integrate</a:t>
          </a:r>
        </a:p>
      </dgm:t>
    </dgm:pt>
    <dgm:pt modelId="{E04F5789-1453-4A56-BA6A-1BC176C48E2E}" type="parTrans" cxnId="{69BE25FB-8D96-417E-95C4-6BE3A06CCF9D}">
      <dgm:prSet/>
      <dgm:spPr/>
      <dgm:t>
        <a:bodyPr/>
        <a:lstStyle/>
        <a:p>
          <a:endParaRPr lang="en-US"/>
        </a:p>
      </dgm:t>
    </dgm:pt>
    <dgm:pt modelId="{D6F0B992-1ED2-4056-903B-B0EBF788FE13}" type="sibTrans" cxnId="{69BE25FB-8D96-417E-95C4-6BE3A06CCF9D}">
      <dgm:prSet/>
      <dgm:spPr/>
      <dgm:t>
        <a:bodyPr/>
        <a:lstStyle/>
        <a:p>
          <a:endParaRPr lang="en-US"/>
        </a:p>
      </dgm:t>
    </dgm:pt>
    <dgm:pt modelId="{62F748EF-1EE5-4516-9088-745BE9E5ADE1}" type="asst">
      <dgm:prSet custT="1"/>
      <dgm:spPr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gm:spPr>
      <dgm:t>
        <a:bodyPr spcFirstLastPara="0" vert="horz" wrap="square" lIns="6350" tIns="6350" rIns="635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Configure</a:t>
          </a:r>
        </a:p>
      </dgm:t>
    </dgm:pt>
    <dgm:pt modelId="{88636CDC-6F05-44C2-AC57-21B258E578D7}" type="parTrans" cxnId="{F5583421-45A5-4CB2-9718-601F39D32E88}">
      <dgm:prSet/>
      <dgm:spPr/>
      <dgm:t>
        <a:bodyPr/>
        <a:lstStyle/>
        <a:p>
          <a:endParaRPr lang="en-US"/>
        </a:p>
      </dgm:t>
    </dgm:pt>
    <dgm:pt modelId="{4D5FFFF8-1A6E-471E-83A8-AE47FEC50366}" type="sibTrans" cxnId="{F5583421-45A5-4CB2-9718-601F39D32E88}">
      <dgm:prSet/>
      <dgm:spPr/>
      <dgm:t>
        <a:bodyPr/>
        <a:lstStyle/>
        <a:p>
          <a:endParaRPr lang="en-US"/>
        </a:p>
      </dgm:t>
    </dgm:pt>
    <dgm:pt modelId="{D0A35EEF-7760-41AC-A3D2-E21B1454C230}" type="asst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Control</a:t>
          </a:r>
        </a:p>
      </dgm:t>
    </dgm:pt>
    <dgm:pt modelId="{D980988F-4A2E-47C0-89AD-FA0C2A357CAB}" type="parTrans" cxnId="{0EF58B9D-E4C9-4AC2-A49D-92D79418D715}">
      <dgm:prSet/>
      <dgm:spPr/>
      <dgm:t>
        <a:bodyPr/>
        <a:lstStyle/>
        <a:p>
          <a:endParaRPr lang="en-US"/>
        </a:p>
      </dgm:t>
    </dgm:pt>
    <dgm:pt modelId="{40012F08-729C-40F0-B2B1-2E58389EB954}" type="sibTrans" cxnId="{0EF58B9D-E4C9-4AC2-A49D-92D79418D715}">
      <dgm:prSet/>
      <dgm:spPr/>
      <dgm:t>
        <a:bodyPr/>
        <a:lstStyle/>
        <a:p>
          <a:endParaRPr lang="en-US"/>
        </a:p>
      </dgm:t>
    </dgm:pt>
    <dgm:pt modelId="{F18DBD2F-F409-4B86-A28A-C02A4C6AB138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External Forces</a:t>
          </a:r>
        </a:p>
      </dgm:t>
    </dgm:pt>
    <dgm:pt modelId="{84439237-2D1B-410B-8DD5-A14C652A41E7}" type="parTrans" cxnId="{025A8AF9-2ADF-4C22-AB53-2DBA45A850CE}">
      <dgm:prSet/>
      <dgm:spPr/>
      <dgm:t>
        <a:bodyPr/>
        <a:lstStyle/>
        <a:p>
          <a:endParaRPr lang="en-US"/>
        </a:p>
      </dgm:t>
    </dgm:pt>
    <dgm:pt modelId="{E8A77984-09E4-4700-8536-61E554E5C495}" type="sibTrans" cxnId="{025A8AF9-2ADF-4C22-AB53-2DBA45A850CE}">
      <dgm:prSet/>
      <dgm:spPr/>
      <dgm:t>
        <a:bodyPr/>
        <a:lstStyle/>
        <a:p>
          <a:endParaRPr lang="en-US"/>
        </a:p>
      </dgm:t>
    </dgm:pt>
    <dgm:pt modelId="{FFA53406-DE8A-48B0-962F-DCB7395206C5}">
      <dgm:prSet custT="1"/>
      <dgm:spPr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gm:spPr>
      <dgm:t>
        <a:bodyPr spcFirstLastPara="0" vert="horz" wrap="square" lIns="6350" tIns="6350" rIns="635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Battery Load</a:t>
          </a:r>
        </a:p>
      </dgm:t>
    </dgm:pt>
    <dgm:pt modelId="{7D6FF1EC-5695-4035-9876-4975C8A65A3E}" type="parTrans" cxnId="{39DB4D5E-99CA-4EAE-BD51-AE3DE135EFDA}">
      <dgm:prSet/>
      <dgm:spPr/>
      <dgm:t>
        <a:bodyPr/>
        <a:lstStyle/>
        <a:p>
          <a:endParaRPr lang="en-US"/>
        </a:p>
      </dgm:t>
    </dgm:pt>
    <dgm:pt modelId="{58179EFC-BF92-47FB-A234-E0C34AAB4CFB}" type="sibTrans" cxnId="{39DB4D5E-99CA-4EAE-BD51-AE3DE135EFDA}">
      <dgm:prSet/>
      <dgm:spPr/>
      <dgm:t>
        <a:bodyPr/>
        <a:lstStyle/>
        <a:p>
          <a:endParaRPr lang="en-US"/>
        </a:p>
      </dgm:t>
    </dgm:pt>
    <dgm:pt modelId="{3CAA4D11-F177-4B3A-9F65-905D6516CA36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Vehicle Chassis</a:t>
          </a:r>
        </a:p>
      </dgm:t>
    </dgm:pt>
    <dgm:pt modelId="{BC8768A6-A0F7-4BBB-8BE0-A9B47754BE8D}" type="parTrans" cxnId="{546C671C-90FB-40D6-951F-0BC4829DAE95}">
      <dgm:prSet/>
      <dgm:spPr/>
      <dgm:t>
        <a:bodyPr/>
        <a:lstStyle/>
        <a:p>
          <a:endParaRPr lang="en-US"/>
        </a:p>
      </dgm:t>
    </dgm:pt>
    <dgm:pt modelId="{893F6B07-E336-4B30-9C99-F1D34F6F2B72}" type="sibTrans" cxnId="{546C671C-90FB-40D6-951F-0BC4829DAE95}">
      <dgm:prSet/>
      <dgm:spPr/>
      <dgm:t>
        <a:bodyPr/>
        <a:lstStyle/>
        <a:p>
          <a:endParaRPr lang="en-US"/>
        </a:p>
      </dgm:t>
    </dgm:pt>
    <dgm:pt modelId="{969387E8-0085-480D-B967-2D8867C00F51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Layout</a:t>
          </a:r>
        </a:p>
      </dgm:t>
    </dgm:pt>
    <dgm:pt modelId="{DF03691A-21CB-4172-8E86-4F517FA7448D}" type="parTrans" cxnId="{803372DE-062D-4FF1-8BED-85F95858B2CA}">
      <dgm:prSet/>
      <dgm:spPr/>
      <dgm:t>
        <a:bodyPr/>
        <a:lstStyle/>
        <a:p>
          <a:endParaRPr lang="en-US"/>
        </a:p>
      </dgm:t>
    </dgm:pt>
    <dgm:pt modelId="{142CBAD2-08C9-4FE4-BD7C-7292D204352E}" type="sibTrans" cxnId="{803372DE-062D-4FF1-8BED-85F95858B2CA}">
      <dgm:prSet/>
      <dgm:spPr/>
      <dgm:t>
        <a:bodyPr/>
        <a:lstStyle/>
        <a:p>
          <a:endParaRPr lang="en-US"/>
        </a:p>
      </dgm:t>
    </dgm:pt>
    <dgm:pt modelId="{93B96CD8-F2CF-44BD-BBE1-50AB9DDBFD18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Temperature</a:t>
          </a:r>
        </a:p>
      </dgm:t>
    </dgm:pt>
    <dgm:pt modelId="{F07C6DBB-EDA3-4011-9CD2-44B532311DCD}" type="parTrans" cxnId="{E339E579-22A8-4734-BCD5-A52D460F8483}">
      <dgm:prSet/>
      <dgm:spPr/>
      <dgm:t>
        <a:bodyPr/>
        <a:lstStyle/>
        <a:p>
          <a:endParaRPr lang="en-US"/>
        </a:p>
      </dgm:t>
    </dgm:pt>
    <dgm:pt modelId="{AF5E8AEE-EEF1-46AF-871B-2A5E5C86AE50}" type="sibTrans" cxnId="{E339E579-22A8-4734-BCD5-A52D460F8483}">
      <dgm:prSet/>
      <dgm:spPr/>
      <dgm:t>
        <a:bodyPr/>
        <a:lstStyle/>
        <a:p>
          <a:endParaRPr lang="en-US"/>
        </a:p>
      </dgm:t>
    </dgm:pt>
    <dgm:pt modelId="{A268A1CD-2DAB-4C0E-BE26-797E3E3E86B9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Control</a:t>
          </a:r>
        </a:p>
      </dgm:t>
    </dgm:pt>
    <dgm:pt modelId="{3B360DA7-ABAB-4772-9CE2-9EA3F7382034}" type="parTrans" cxnId="{37BEFC1A-C1E0-43D4-BCAF-4EA3CED27911}">
      <dgm:prSet/>
      <dgm:spPr/>
      <dgm:t>
        <a:bodyPr/>
        <a:lstStyle/>
        <a:p>
          <a:endParaRPr lang="en-US"/>
        </a:p>
      </dgm:t>
    </dgm:pt>
    <dgm:pt modelId="{E6687C9B-FA59-47A3-BAC7-53AC9FD872D4}" type="sibTrans" cxnId="{37BEFC1A-C1E0-43D4-BCAF-4EA3CED27911}">
      <dgm:prSet/>
      <dgm:spPr/>
      <dgm:t>
        <a:bodyPr/>
        <a:lstStyle/>
        <a:p>
          <a:endParaRPr lang="en-US"/>
        </a:p>
      </dgm:t>
    </dgm:pt>
    <dgm:pt modelId="{457EC38D-92E3-417F-855A-9A44D495CEE0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Charge</a:t>
          </a:r>
        </a:p>
      </dgm:t>
    </dgm:pt>
    <dgm:pt modelId="{F74B4BF7-9C6D-4F53-BEE0-F7B22F351C56}" type="parTrans" cxnId="{80E7D535-E5D0-4649-A165-1513A99DC4AF}">
      <dgm:prSet/>
      <dgm:spPr/>
      <dgm:t>
        <a:bodyPr/>
        <a:lstStyle/>
        <a:p>
          <a:endParaRPr lang="en-US"/>
        </a:p>
      </dgm:t>
    </dgm:pt>
    <dgm:pt modelId="{2FE16503-AD31-4FF5-BDAE-5B19C130A62A}" type="sibTrans" cxnId="{80E7D535-E5D0-4649-A165-1513A99DC4AF}">
      <dgm:prSet/>
      <dgm:spPr/>
      <dgm:t>
        <a:bodyPr/>
        <a:lstStyle/>
        <a:p>
          <a:endParaRPr lang="en-US"/>
        </a:p>
      </dgm:t>
    </dgm:pt>
    <dgm:pt modelId="{D4EB3E46-6DA7-40C2-B955-A58476BFB2F4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Current Flow</a:t>
          </a:r>
        </a:p>
      </dgm:t>
    </dgm:pt>
    <dgm:pt modelId="{5EE4429E-86D9-4E76-90E9-B09F4D3A2AC9}" type="parTrans" cxnId="{50748575-C260-48D8-A4FF-A5D31BF1453D}">
      <dgm:prSet/>
      <dgm:spPr/>
      <dgm:t>
        <a:bodyPr/>
        <a:lstStyle/>
        <a:p>
          <a:endParaRPr lang="en-US"/>
        </a:p>
      </dgm:t>
    </dgm:pt>
    <dgm:pt modelId="{E904020F-42EF-45E5-82AD-8CB3F629513F}" type="sibTrans" cxnId="{50748575-C260-48D8-A4FF-A5D31BF1453D}">
      <dgm:prSet/>
      <dgm:spPr/>
      <dgm:t>
        <a:bodyPr/>
        <a:lstStyle/>
        <a:p>
          <a:endParaRPr lang="en-US"/>
        </a:p>
      </dgm:t>
    </dgm:pt>
    <dgm:pt modelId="{A24C80D8-6168-44FF-9B0D-8FAFDEC43E0D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Voltage Level</a:t>
          </a:r>
        </a:p>
      </dgm:t>
    </dgm:pt>
    <dgm:pt modelId="{2BC56030-A546-4758-8094-FB90F9284FD6}" type="parTrans" cxnId="{12E3646E-2E9E-4B3E-9A20-CDC0FC976A30}">
      <dgm:prSet/>
      <dgm:spPr/>
      <dgm:t>
        <a:bodyPr/>
        <a:lstStyle/>
        <a:p>
          <a:endParaRPr lang="en-US"/>
        </a:p>
      </dgm:t>
    </dgm:pt>
    <dgm:pt modelId="{54A6C100-C3DB-4B9A-AC68-38F126ECFB20}" type="sibTrans" cxnId="{12E3646E-2E9E-4B3E-9A20-CDC0FC976A30}">
      <dgm:prSet/>
      <dgm:spPr/>
      <dgm:t>
        <a:bodyPr/>
        <a:lstStyle/>
        <a:p>
          <a:endParaRPr lang="en-US"/>
        </a:p>
      </dgm:t>
    </dgm:pt>
    <dgm:pt modelId="{EF69D077-27EE-48D0-8F95-C572FB4F70B2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Power Output</a:t>
          </a:r>
        </a:p>
      </dgm:t>
    </dgm:pt>
    <dgm:pt modelId="{AB03506D-37FE-44CC-A740-56031FDA221F}" type="parTrans" cxnId="{626932E2-B085-4E99-B6D4-BDE708087B5A}">
      <dgm:prSet/>
      <dgm:spPr/>
      <dgm:t>
        <a:bodyPr/>
        <a:lstStyle/>
        <a:p>
          <a:endParaRPr lang="en-US"/>
        </a:p>
      </dgm:t>
    </dgm:pt>
    <dgm:pt modelId="{206AACE7-6EA6-4959-B80D-6DA748539F3E}" type="sibTrans" cxnId="{626932E2-B085-4E99-B6D4-BDE708087B5A}">
      <dgm:prSet/>
      <dgm:spPr/>
      <dgm:t>
        <a:bodyPr/>
        <a:lstStyle/>
        <a:p>
          <a:endParaRPr lang="en-US"/>
        </a:p>
      </dgm:t>
    </dgm:pt>
    <dgm:pt modelId="{496342F3-6F70-4DB9-AF91-6F55BB6D170C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Batteries</a:t>
          </a:r>
        </a:p>
      </dgm:t>
    </dgm:pt>
    <dgm:pt modelId="{C6AA0DD9-079C-4271-A791-0E5FDD2A97E3}" type="parTrans" cxnId="{608FB9F2-E3AD-4B7E-86A2-99C36525E6F6}">
      <dgm:prSet/>
      <dgm:spPr/>
      <dgm:t>
        <a:bodyPr/>
        <a:lstStyle/>
        <a:p>
          <a:endParaRPr lang="en-US"/>
        </a:p>
      </dgm:t>
    </dgm:pt>
    <dgm:pt modelId="{1341EA74-732D-4F7B-9503-2C4FFC3CA546}" type="sibTrans" cxnId="{608FB9F2-E3AD-4B7E-86A2-99C36525E6F6}">
      <dgm:prSet/>
      <dgm:spPr/>
      <dgm:t>
        <a:bodyPr/>
        <a:lstStyle/>
        <a:p>
          <a:endParaRPr lang="en-US"/>
        </a:p>
      </dgm:t>
    </dgm:pt>
    <dgm:pt modelId="{198E4892-1C2B-44CE-9954-EAC7C79E0EB8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Temperature</a:t>
          </a:r>
        </a:p>
      </dgm:t>
    </dgm:pt>
    <dgm:pt modelId="{955F2FAE-387B-4FA2-9B0C-AF1C9AD7A6F3}" type="parTrans" cxnId="{AD34116B-2EB5-41FF-AD63-516A38B07FDD}">
      <dgm:prSet/>
      <dgm:spPr/>
      <dgm:t>
        <a:bodyPr/>
        <a:lstStyle/>
        <a:p>
          <a:endParaRPr lang="en-US"/>
        </a:p>
      </dgm:t>
    </dgm:pt>
    <dgm:pt modelId="{D232AE8C-67CE-4D73-ADDC-B2C3CD44C84F}" type="sibTrans" cxnId="{AD34116B-2EB5-41FF-AD63-516A38B07FDD}">
      <dgm:prSet/>
      <dgm:spPr/>
      <dgm:t>
        <a:bodyPr/>
        <a:lstStyle/>
        <a:p>
          <a:endParaRPr lang="en-US"/>
        </a:p>
      </dgm:t>
    </dgm:pt>
    <dgm:pt modelId="{D47F3A58-C36D-4714-9A36-E0B92F5D1AE5}" type="pres">
      <dgm:prSet presAssocID="{1DCEFB16-EE33-4CCF-89DB-CBBF2145B98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670604D-A589-40B2-895C-656B3F44CBD9}" type="pres">
      <dgm:prSet presAssocID="{55E23A1E-487B-4F4C-9D82-A125FCB35503}" presName="root1" presStyleCnt="0"/>
      <dgm:spPr/>
    </dgm:pt>
    <dgm:pt modelId="{31F966F6-78E5-41AF-9277-219E9D7C5EAE}" type="pres">
      <dgm:prSet presAssocID="{55E23A1E-487B-4F4C-9D82-A125FCB35503}" presName="LevelOneTextNode" presStyleLbl="node0" presStyleIdx="0" presStyleCnt="1" custLinFactNeighborX="-35957" custLinFactNeighborY="1535">
        <dgm:presLayoutVars>
          <dgm:chPref val="3"/>
        </dgm:presLayoutVars>
      </dgm:prSet>
      <dgm:spPr>
        <a:xfrm>
          <a:off x="2780226" y="2818835"/>
          <a:ext cx="1001789" cy="500894"/>
        </a:xfrm>
        <a:prstGeom prst="roundRect">
          <a:avLst>
            <a:gd name="adj" fmla="val 10000"/>
          </a:avLst>
        </a:prstGeom>
      </dgm:spPr>
    </dgm:pt>
    <dgm:pt modelId="{F7DC73A8-219C-42C4-932E-A624BFB8661C}" type="pres">
      <dgm:prSet presAssocID="{55E23A1E-487B-4F4C-9D82-A125FCB35503}" presName="level2hierChild" presStyleCnt="0"/>
      <dgm:spPr/>
    </dgm:pt>
    <dgm:pt modelId="{F164CE7D-471C-452D-B252-DD73FC7B1513}" type="pres">
      <dgm:prSet presAssocID="{798FBD74-E743-4D7F-A293-D1C348F2FA13}" presName="conn2-1" presStyleLbl="parChTrans1D2" presStyleIdx="0" presStyleCnt="2"/>
      <dgm:spPr/>
    </dgm:pt>
    <dgm:pt modelId="{B0418B4B-22BD-4775-8A66-26B9674D5F00}" type="pres">
      <dgm:prSet presAssocID="{798FBD74-E743-4D7F-A293-D1C348F2FA13}" presName="connTx" presStyleLbl="parChTrans1D2" presStyleIdx="0" presStyleCnt="2"/>
      <dgm:spPr/>
    </dgm:pt>
    <dgm:pt modelId="{355B980D-D4D0-42E9-8F6D-AE1CE46ABE0B}" type="pres">
      <dgm:prSet presAssocID="{9D21E5EB-9563-4E22-BAF1-9019554E3E48}" presName="root2" presStyleCnt="0"/>
      <dgm:spPr/>
    </dgm:pt>
    <dgm:pt modelId="{5D86D90F-0B3B-4E19-85F3-FAA9FC82B1A0}" type="pres">
      <dgm:prSet presAssocID="{9D21E5EB-9563-4E22-BAF1-9019554E3E48}" presName="LevelTwoTextNode" presStyleLbl="asst1" presStyleIdx="0" presStyleCnt="6">
        <dgm:presLayoutVars>
          <dgm:chPref val="3"/>
        </dgm:presLayoutVars>
      </dgm:prSet>
      <dgm:spPr>
        <a:xfrm>
          <a:off x="4542945" y="1299070"/>
          <a:ext cx="1001789" cy="500894"/>
        </a:xfrm>
        <a:prstGeom prst="roundRect">
          <a:avLst>
            <a:gd name="adj" fmla="val 10000"/>
          </a:avLst>
        </a:prstGeom>
      </dgm:spPr>
    </dgm:pt>
    <dgm:pt modelId="{02074CD7-4C6A-4E08-AC17-CFB88EDB8B7E}" type="pres">
      <dgm:prSet presAssocID="{9D21E5EB-9563-4E22-BAF1-9019554E3E48}" presName="level3hierChild" presStyleCnt="0"/>
      <dgm:spPr/>
    </dgm:pt>
    <dgm:pt modelId="{337BE5E6-1091-4BA7-AC47-09F7EA1D0FC3}" type="pres">
      <dgm:prSet presAssocID="{E82D3E05-9EDC-48A8-AF64-785A97F39EC9}" presName="conn2-1" presStyleLbl="parChTrans1D3" presStyleIdx="0" presStyleCnt="7"/>
      <dgm:spPr/>
    </dgm:pt>
    <dgm:pt modelId="{40AB6638-2134-400D-A0EA-6029321D4650}" type="pres">
      <dgm:prSet presAssocID="{E82D3E05-9EDC-48A8-AF64-785A97F39EC9}" presName="connTx" presStyleLbl="parChTrans1D3" presStyleIdx="0" presStyleCnt="7"/>
      <dgm:spPr/>
    </dgm:pt>
    <dgm:pt modelId="{0615B9FE-0D80-478E-9AEB-CBE20645408A}" type="pres">
      <dgm:prSet presAssocID="{073CE749-6D8A-4791-84C8-E34F5612155C}" presName="root2" presStyleCnt="0"/>
      <dgm:spPr/>
    </dgm:pt>
    <dgm:pt modelId="{89B1ECCA-BC07-41C8-B8ED-D96814177BF0}" type="pres">
      <dgm:prSet presAssocID="{073CE749-6D8A-4791-84C8-E34F5612155C}" presName="LevelTwoTextNode" presStyleLbl="asst1" presStyleIdx="1" presStyleCnt="6">
        <dgm:presLayoutVars>
          <dgm:chPref val="3"/>
        </dgm:presLayoutVars>
      </dgm:prSet>
      <dgm:spPr>
        <a:xfrm>
          <a:off x="5945451" y="291019"/>
          <a:ext cx="1001789" cy="500894"/>
        </a:xfrm>
        <a:prstGeom prst="roundRect">
          <a:avLst>
            <a:gd name="adj" fmla="val 10000"/>
          </a:avLst>
        </a:prstGeom>
      </dgm:spPr>
    </dgm:pt>
    <dgm:pt modelId="{44E5ADA7-30D7-4D07-A618-48B9E5228645}" type="pres">
      <dgm:prSet presAssocID="{073CE749-6D8A-4791-84C8-E34F5612155C}" presName="level3hierChild" presStyleCnt="0"/>
      <dgm:spPr/>
    </dgm:pt>
    <dgm:pt modelId="{9E99FE38-034B-48D6-9081-9D9D700A017B}" type="pres">
      <dgm:prSet presAssocID="{84439237-2D1B-410B-8DD5-A14C652A41E7}" presName="conn2-1" presStyleLbl="parChTrans1D4" presStyleIdx="0" presStyleCnt="10"/>
      <dgm:spPr/>
    </dgm:pt>
    <dgm:pt modelId="{CBC96032-0552-4D52-9FC1-09ECB7104160}" type="pres">
      <dgm:prSet presAssocID="{84439237-2D1B-410B-8DD5-A14C652A41E7}" presName="connTx" presStyleLbl="parChTrans1D4" presStyleIdx="0" presStyleCnt="10"/>
      <dgm:spPr/>
    </dgm:pt>
    <dgm:pt modelId="{433D8AB5-478D-42D1-A3A7-04B7A3F30B2D}" type="pres">
      <dgm:prSet presAssocID="{F18DBD2F-F409-4B86-A28A-C02A4C6AB138}" presName="root2" presStyleCnt="0"/>
      <dgm:spPr/>
    </dgm:pt>
    <dgm:pt modelId="{E35C63ED-0E48-482D-8D2F-12DFCB985F87}" type="pres">
      <dgm:prSet presAssocID="{F18DBD2F-F409-4B86-A28A-C02A4C6AB138}" presName="LevelTwoTextNode" presStyleLbl="node4" presStyleIdx="0" presStyleCnt="10">
        <dgm:presLayoutVars>
          <dgm:chPref val="3"/>
        </dgm:presLayoutVars>
      </dgm:prSet>
      <dgm:spPr/>
    </dgm:pt>
    <dgm:pt modelId="{308634FD-54BF-4A2F-AEF8-FEC011B677FD}" type="pres">
      <dgm:prSet presAssocID="{F18DBD2F-F409-4B86-A28A-C02A4C6AB138}" presName="level3hierChild" presStyleCnt="0"/>
      <dgm:spPr/>
    </dgm:pt>
    <dgm:pt modelId="{B480FDCE-5173-4C67-BFD7-90BBB8DA108B}" type="pres">
      <dgm:prSet presAssocID="{7D6FF1EC-5695-4035-9876-4975C8A65A3E}" presName="conn2-1" presStyleLbl="parChTrans1D4" presStyleIdx="1" presStyleCnt="10"/>
      <dgm:spPr/>
    </dgm:pt>
    <dgm:pt modelId="{FD95632D-F479-4103-BF68-AD3CAAFF6290}" type="pres">
      <dgm:prSet presAssocID="{7D6FF1EC-5695-4035-9876-4975C8A65A3E}" presName="connTx" presStyleLbl="parChTrans1D4" presStyleIdx="1" presStyleCnt="10"/>
      <dgm:spPr/>
    </dgm:pt>
    <dgm:pt modelId="{3C5C7DD1-E6A8-4A7B-B3C7-5D34DD0B0FE4}" type="pres">
      <dgm:prSet presAssocID="{FFA53406-DE8A-48B0-962F-DCB7395206C5}" presName="root2" presStyleCnt="0"/>
      <dgm:spPr/>
    </dgm:pt>
    <dgm:pt modelId="{7694062E-CBA3-459C-BCB9-109C06B905B1}" type="pres">
      <dgm:prSet presAssocID="{FFA53406-DE8A-48B0-962F-DCB7395206C5}" presName="LevelTwoTextNode" presStyleLbl="node4" presStyleIdx="1" presStyleCnt="10">
        <dgm:presLayoutVars>
          <dgm:chPref val="3"/>
        </dgm:presLayoutVars>
      </dgm:prSet>
      <dgm:spPr>
        <a:xfrm>
          <a:off x="7347957" y="579033"/>
          <a:ext cx="1001789" cy="500894"/>
        </a:xfrm>
        <a:prstGeom prst="roundRect">
          <a:avLst>
            <a:gd name="adj" fmla="val 10000"/>
          </a:avLst>
        </a:prstGeom>
      </dgm:spPr>
    </dgm:pt>
    <dgm:pt modelId="{6909B0C3-3240-4345-BDEB-ADAF4FE729BC}" type="pres">
      <dgm:prSet presAssocID="{FFA53406-DE8A-48B0-962F-DCB7395206C5}" presName="level3hierChild" presStyleCnt="0"/>
      <dgm:spPr/>
    </dgm:pt>
    <dgm:pt modelId="{C9933D66-12C0-4E3C-8F20-5AF4FB9B1577}" type="pres">
      <dgm:prSet presAssocID="{E04F5789-1453-4A56-BA6A-1BC176C48E2E}" presName="conn2-1" presStyleLbl="parChTrans1D3" presStyleIdx="1" presStyleCnt="7"/>
      <dgm:spPr/>
    </dgm:pt>
    <dgm:pt modelId="{E6874A43-1AB8-4E4A-9257-603E737EE26A}" type="pres">
      <dgm:prSet presAssocID="{E04F5789-1453-4A56-BA6A-1BC176C48E2E}" presName="connTx" presStyleLbl="parChTrans1D3" presStyleIdx="1" presStyleCnt="7"/>
      <dgm:spPr/>
    </dgm:pt>
    <dgm:pt modelId="{253976AB-E1C5-4C93-B2C9-5668AB0F144D}" type="pres">
      <dgm:prSet presAssocID="{4880D91A-BC45-4CD7-9989-AE82DB3446C3}" presName="root2" presStyleCnt="0"/>
      <dgm:spPr/>
    </dgm:pt>
    <dgm:pt modelId="{2ADDB7AB-5EAC-4456-BD5D-B12F65254FDC}" type="pres">
      <dgm:prSet presAssocID="{4880D91A-BC45-4CD7-9989-AE82DB3446C3}" presName="LevelTwoTextNode" presStyleLbl="asst1" presStyleIdx="2" presStyleCnt="6">
        <dgm:presLayoutVars>
          <dgm:chPref val="3"/>
        </dgm:presLayoutVars>
      </dgm:prSet>
      <dgm:spPr/>
    </dgm:pt>
    <dgm:pt modelId="{2FE0F1EB-2FBA-4BAD-A860-9C292CE0763C}" type="pres">
      <dgm:prSet presAssocID="{4880D91A-BC45-4CD7-9989-AE82DB3446C3}" presName="level3hierChild" presStyleCnt="0"/>
      <dgm:spPr/>
    </dgm:pt>
    <dgm:pt modelId="{A269E7FB-C415-4CB8-B060-E55B5833E88F}" type="pres">
      <dgm:prSet presAssocID="{BC8768A6-A0F7-4BBB-8BE0-A9B47754BE8D}" presName="conn2-1" presStyleLbl="parChTrans1D4" presStyleIdx="2" presStyleCnt="10"/>
      <dgm:spPr/>
    </dgm:pt>
    <dgm:pt modelId="{62AD6026-C8D7-471F-86C5-5F852FD7E4EE}" type="pres">
      <dgm:prSet presAssocID="{BC8768A6-A0F7-4BBB-8BE0-A9B47754BE8D}" presName="connTx" presStyleLbl="parChTrans1D4" presStyleIdx="2" presStyleCnt="10"/>
      <dgm:spPr/>
    </dgm:pt>
    <dgm:pt modelId="{6D0B9E1C-E78D-4DDE-8A64-0722127F6E3A}" type="pres">
      <dgm:prSet presAssocID="{3CAA4D11-F177-4B3A-9F65-905D6516CA36}" presName="root2" presStyleCnt="0"/>
      <dgm:spPr/>
    </dgm:pt>
    <dgm:pt modelId="{8E456EDB-4C06-493A-9F6D-B319ECE372ED}" type="pres">
      <dgm:prSet presAssocID="{3CAA4D11-F177-4B3A-9F65-905D6516CA36}" presName="LevelTwoTextNode" presStyleLbl="node4" presStyleIdx="2" presStyleCnt="10">
        <dgm:presLayoutVars>
          <dgm:chPref val="3"/>
        </dgm:presLayoutVars>
      </dgm:prSet>
      <dgm:spPr/>
    </dgm:pt>
    <dgm:pt modelId="{1BAC5DD9-3EA5-44A6-AC51-C684A7F3BB8A}" type="pres">
      <dgm:prSet presAssocID="{3CAA4D11-F177-4B3A-9F65-905D6516CA36}" presName="level3hierChild" presStyleCnt="0"/>
      <dgm:spPr/>
    </dgm:pt>
    <dgm:pt modelId="{DF581C60-2E20-4A9A-8EFB-266D5ADA953A}" type="pres">
      <dgm:prSet presAssocID="{88636CDC-6F05-44C2-AC57-21B258E578D7}" presName="conn2-1" presStyleLbl="parChTrans1D3" presStyleIdx="2" presStyleCnt="7"/>
      <dgm:spPr/>
    </dgm:pt>
    <dgm:pt modelId="{C6539571-CAF3-4D45-A4F6-A8356494C7BA}" type="pres">
      <dgm:prSet presAssocID="{88636CDC-6F05-44C2-AC57-21B258E578D7}" presName="connTx" presStyleLbl="parChTrans1D3" presStyleIdx="2" presStyleCnt="7"/>
      <dgm:spPr/>
    </dgm:pt>
    <dgm:pt modelId="{D68C701A-60C4-4D63-8F3D-FD07915879BF}" type="pres">
      <dgm:prSet presAssocID="{62F748EF-1EE5-4516-9088-745BE9E5ADE1}" presName="root2" presStyleCnt="0"/>
      <dgm:spPr/>
    </dgm:pt>
    <dgm:pt modelId="{6B63C214-1C74-4DE0-8BB2-72852934251E}" type="pres">
      <dgm:prSet presAssocID="{62F748EF-1EE5-4516-9088-745BE9E5ADE1}" presName="LevelTwoTextNode" presStyleLbl="asst1" presStyleIdx="3" presStyleCnt="6">
        <dgm:presLayoutVars>
          <dgm:chPref val="3"/>
        </dgm:presLayoutVars>
      </dgm:prSet>
      <dgm:spPr>
        <a:xfrm>
          <a:off x="5945451" y="1731092"/>
          <a:ext cx="1001789" cy="500894"/>
        </a:xfrm>
        <a:prstGeom prst="roundRect">
          <a:avLst>
            <a:gd name="adj" fmla="val 10000"/>
          </a:avLst>
        </a:prstGeom>
      </dgm:spPr>
    </dgm:pt>
    <dgm:pt modelId="{85CBC762-7E7D-4EEA-9439-F896C0F254B5}" type="pres">
      <dgm:prSet presAssocID="{62F748EF-1EE5-4516-9088-745BE9E5ADE1}" presName="level3hierChild" presStyleCnt="0"/>
      <dgm:spPr/>
    </dgm:pt>
    <dgm:pt modelId="{3A69031B-61F3-4D75-9229-0667A0FAE5DF}" type="pres">
      <dgm:prSet presAssocID="{DF03691A-21CB-4172-8E86-4F517FA7448D}" presName="conn2-1" presStyleLbl="parChTrans1D4" presStyleIdx="3" presStyleCnt="10"/>
      <dgm:spPr/>
    </dgm:pt>
    <dgm:pt modelId="{8D852168-A94D-4CFD-939B-F53B527929CF}" type="pres">
      <dgm:prSet presAssocID="{DF03691A-21CB-4172-8E86-4F517FA7448D}" presName="connTx" presStyleLbl="parChTrans1D4" presStyleIdx="3" presStyleCnt="10"/>
      <dgm:spPr/>
    </dgm:pt>
    <dgm:pt modelId="{D3AFAB64-F254-490D-B63A-1B83398BD75C}" type="pres">
      <dgm:prSet presAssocID="{969387E8-0085-480D-B967-2D8867C00F51}" presName="root2" presStyleCnt="0"/>
      <dgm:spPr/>
    </dgm:pt>
    <dgm:pt modelId="{0411C689-9F92-4CC6-9ADE-B17331CDB1BE}" type="pres">
      <dgm:prSet presAssocID="{969387E8-0085-480D-B967-2D8867C00F51}" presName="LevelTwoTextNode" presStyleLbl="node4" presStyleIdx="3" presStyleCnt="10">
        <dgm:presLayoutVars>
          <dgm:chPref val="3"/>
        </dgm:presLayoutVars>
      </dgm:prSet>
      <dgm:spPr/>
    </dgm:pt>
    <dgm:pt modelId="{5C965F44-FA1B-42CB-B529-1E65AA48439D}" type="pres">
      <dgm:prSet presAssocID="{969387E8-0085-480D-B967-2D8867C00F51}" presName="level3hierChild" presStyleCnt="0"/>
      <dgm:spPr/>
    </dgm:pt>
    <dgm:pt modelId="{793D5932-6816-426C-AF10-5B95913EA889}" type="pres">
      <dgm:prSet presAssocID="{D980988F-4A2E-47C0-89AD-FA0C2A357CAB}" presName="conn2-1" presStyleLbl="parChTrans1D3" presStyleIdx="3" presStyleCnt="7"/>
      <dgm:spPr/>
    </dgm:pt>
    <dgm:pt modelId="{98F8911E-38E9-43DF-B3BF-32B5B484F1EB}" type="pres">
      <dgm:prSet presAssocID="{D980988F-4A2E-47C0-89AD-FA0C2A357CAB}" presName="connTx" presStyleLbl="parChTrans1D3" presStyleIdx="3" presStyleCnt="7"/>
      <dgm:spPr/>
    </dgm:pt>
    <dgm:pt modelId="{7D778D6F-4526-4826-ACF4-E408368B8A46}" type="pres">
      <dgm:prSet presAssocID="{D0A35EEF-7760-41AC-A3D2-E21B1454C230}" presName="root2" presStyleCnt="0"/>
      <dgm:spPr/>
    </dgm:pt>
    <dgm:pt modelId="{6E4CBB09-4974-47DA-B224-52DB4212678E}" type="pres">
      <dgm:prSet presAssocID="{D0A35EEF-7760-41AC-A3D2-E21B1454C230}" presName="LevelTwoTextNode" presStyleLbl="asst1" presStyleIdx="4" presStyleCnt="6">
        <dgm:presLayoutVars>
          <dgm:chPref val="3"/>
        </dgm:presLayoutVars>
      </dgm:prSet>
      <dgm:spPr/>
    </dgm:pt>
    <dgm:pt modelId="{816B8A73-A92E-4487-94AB-C74541588CC7}" type="pres">
      <dgm:prSet presAssocID="{D0A35EEF-7760-41AC-A3D2-E21B1454C230}" presName="level3hierChild" presStyleCnt="0"/>
      <dgm:spPr/>
    </dgm:pt>
    <dgm:pt modelId="{F864D82A-A0EA-48F4-8320-BE8000243D17}" type="pres">
      <dgm:prSet presAssocID="{F07C6DBB-EDA3-4011-9CD2-44B532311DCD}" presName="conn2-1" presStyleLbl="parChTrans1D4" presStyleIdx="4" presStyleCnt="10"/>
      <dgm:spPr/>
    </dgm:pt>
    <dgm:pt modelId="{796CCE8A-BC75-4215-8C3F-45C733C0B113}" type="pres">
      <dgm:prSet presAssocID="{F07C6DBB-EDA3-4011-9CD2-44B532311DCD}" presName="connTx" presStyleLbl="parChTrans1D4" presStyleIdx="4" presStyleCnt="10"/>
      <dgm:spPr/>
    </dgm:pt>
    <dgm:pt modelId="{499400F8-5212-4D9B-8DD0-EC78EB63E319}" type="pres">
      <dgm:prSet presAssocID="{93B96CD8-F2CF-44BD-BBE1-50AB9DDBFD18}" presName="root2" presStyleCnt="0"/>
      <dgm:spPr/>
    </dgm:pt>
    <dgm:pt modelId="{30CBDEB8-1ADC-4F02-B6D8-7952ADA16A93}" type="pres">
      <dgm:prSet presAssocID="{93B96CD8-F2CF-44BD-BBE1-50AB9DDBFD18}" presName="LevelTwoTextNode" presStyleLbl="node4" presStyleIdx="4" presStyleCnt="10">
        <dgm:presLayoutVars>
          <dgm:chPref val="3"/>
        </dgm:presLayoutVars>
      </dgm:prSet>
      <dgm:spPr/>
    </dgm:pt>
    <dgm:pt modelId="{1B115BEC-BA85-4334-A663-616AA8FBF32B}" type="pres">
      <dgm:prSet presAssocID="{93B96CD8-F2CF-44BD-BBE1-50AB9DDBFD18}" presName="level3hierChild" presStyleCnt="0"/>
      <dgm:spPr/>
    </dgm:pt>
    <dgm:pt modelId="{BE91D2B3-3BFB-41F7-8EA7-CEAA4053A1B9}" type="pres">
      <dgm:prSet presAssocID="{DB82804F-D74D-432E-9533-0270FFE2B7E7}" presName="conn2-1" presStyleLbl="parChTrans1D2" presStyleIdx="1" presStyleCnt="2"/>
      <dgm:spPr/>
    </dgm:pt>
    <dgm:pt modelId="{1582014B-F9F4-4020-A092-ECB45FBF80CC}" type="pres">
      <dgm:prSet presAssocID="{DB82804F-D74D-432E-9533-0270FFE2B7E7}" presName="connTx" presStyleLbl="parChTrans1D2" presStyleIdx="1" presStyleCnt="2"/>
      <dgm:spPr/>
    </dgm:pt>
    <dgm:pt modelId="{5839AE14-C135-4CF5-9A8F-2B8CDDD71206}" type="pres">
      <dgm:prSet presAssocID="{82E0F1D4-645A-4195-BDBD-C2FA1503071E}" presName="root2" presStyleCnt="0"/>
      <dgm:spPr/>
    </dgm:pt>
    <dgm:pt modelId="{CE37FE2C-FDDF-4A53-9D06-93C9F02047DE}" type="pres">
      <dgm:prSet presAssocID="{82E0F1D4-645A-4195-BDBD-C2FA1503071E}" presName="LevelTwoTextNode" presStyleLbl="asst1" presStyleIdx="5" presStyleCnt="6">
        <dgm:presLayoutVars>
          <dgm:chPref val="3"/>
        </dgm:presLayoutVars>
      </dgm:prSet>
      <dgm:spPr/>
    </dgm:pt>
    <dgm:pt modelId="{B2CB4AE0-609A-40CA-92C8-A46BE271C348}" type="pres">
      <dgm:prSet presAssocID="{82E0F1D4-645A-4195-BDBD-C2FA1503071E}" presName="level3hierChild" presStyleCnt="0"/>
      <dgm:spPr/>
    </dgm:pt>
    <dgm:pt modelId="{3C171A4A-9223-4A87-8290-77F7A7017A6D}" type="pres">
      <dgm:prSet presAssocID="{2FFAC151-623E-4BCB-8A8A-5D2242FCC302}" presName="conn2-1" presStyleLbl="parChTrans1D3" presStyleIdx="4" presStyleCnt="7"/>
      <dgm:spPr/>
    </dgm:pt>
    <dgm:pt modelId="{6C490AA8-C800-4089-94C1-689169B483FC}" type="pres">
      <dgm:prSet presAssocID="{2FFAC151-623E-4BCB-8A8A-5D2242FCC302}" presName="connTx" presStyleLbl="parChTrans1D3" presStyleIdx="4" presStyleCnt="7"/>
      <dgm:spPr/>
    </dgm:pt>
    <dgm:pt modelId="{16E5C090-B7CC-47F3-83AE-5716844D6DB5}" type="pres">
      <dgm:prSet presAssocID="{0ABCD2AE-3531-404F-9222-B4C6AB7E6991}" presName="root2" presStyleCnt="0"/>
      <dgm:spPr/>
    </dgm:pt>
    <dgm:pt modelId="{D7F9D211-2C68-4971-AB7C-902C34D69D5A}" type="pres">
      <dgm:prSet presAssocID="{0ABCD2AE-3531-404F-9222-B4C6AB7E6991}" presName="LevelTwoTextNode" presStyleLbl="node3" presStyleIdx="0" presStyleCnt="3">
        <dgm:presLayoutVars>
          <dgm:chPref val="3"/>
        </dgm:presLayoutVars>
      </dgm:prSet>
      <dgm:spPr/>
    </dgm:pt>
    <dgm:pt modelId="{3272CEB0-E47F-41E8-8640-40BC76A0EA00}" type="pres">
      <dgm:prSet presAssocID="{0ABCD2AE-3531-404F-9222-B4C6AB7E6991}" presName="level3hierChild" presStyleCnt="0"/>
      <dgm:spPr/>
    </dgm:pt>
    <dgm:pt modelId="{1296D2AD-F80A-4916-818E-8A9824837CFF}" type="pres">
      <dgm:prSet presAssocID="{5EE4429E-86D9-4E76-90E9-B09F4D3A2AC9}" presName="conn2-1" presStyleLbl="parChTrans1D4" presStyleIdx="5" presStyleCnt="10"/>
      <dgm:spPr/>
    </dgm:pt>
    <dgm:pt modelId="{1EE218F5-704E-4787-A5CD-FF0F3360459E}" type="pres">
      <dgm:prSet presAssocID="{5EE4429E-86D9-4E76-90E9-B09F4D3A2AC9}" presName="connTx" presStyleLbl="parChTrans1D4" presStyleIdx="5" presStyleCnt="10"/>
      <dgm:spPr/>
    </dgm:pt>
    <dgm:pt modelId="{87354114-ED28-4391-A911-2ADA64A52100}" type="pres">
      <dgm:prSet presAssocID="{D4EB3E46-6DA7-40C2-B955-A58476BFB2F4}" presName="root2" presStyleCnt="0"/>
      <dgm:spPr/>
    </dgm:pt>
    <dgm:pt modelId="{FBD76395-3851-48C7-AC62-901044D9ACD4}" type="pres">
      <dgm:prSet presAssocID="{D4EB3E46-6DA7-40C2-B955-A58476BFB2F4}" presName="LevelTwoTextNode" presStyleLbl="node4" presStyleIdx="5" presStyleCnt="10">
        <dgm:presLayoutVars>
          <dgm:chPref val="3"/>
        </dgm:presLayoutVars>
      </dgm:prSet>
      <dgm:spPr/>
    </dgm:pt>
    <dgm:pt modelId="{49EA25D5-D648-44AE-9EB4-D6E1C5AB328C}" type="pres">
      <dgm:prSet presAssocID="{D4EB3E46-6DA7-40C2-B955-A58476BFB2F4}" presName="level3hierChild" presStyleCnt="0"/>
      <dgm:spPr/>
    </dgm:pt>
    <dgm:pt modelId="{3490F936-5AB4-4C16-8EC1-AB3BC7449932}" type="pres">
      <dgm:prSet presAssocID="{2BC56030-A546-4758-8094-FB90F9284FD6}" presName="conn2-1" presStyleLbl="parChTrans1D4" presStyleIdx="6" presStyleCnt="10"/>
      <dgm:spPr/>
    </dgm:pt>
    <dgm:pt modelId="{27ADFFD5-3B4F-481A-BA9D-CA45569B3E33}" type="pres">
      <dgm:prSet presAssocID="{2BC56030-A546-4758-8094-FB90F9284FD6}" presName="connTx" presStyleLbl="parChTrans1D4" presStyleIdx="6" presStyleCnt="10"/>
      <dgm:spPr/>
    </dgm:pt>
    <dgm:pt modelId="{8AD84317-7D60-4ACF-A8AF-8EC111C46B2B}" type="pres">
      <dgm:prSet presAssocID="{A24C80D8-6168-44FF-9B0D-8FAFDEC43E0D}" presName="root2" presStyleCnt="0"/>
      <dgm:spPr/>
    </dgm:pt>
    <dgm:pt modelId="{C3E22E28-3F46-4AB9-B951-6CF01F0818FC}" type="pres">
      <dgm:prSet presAssocID="{A24C80D8-6168-44FF-9B0D-8FAFDEC43E0D}" presName="LevelTwoTextNode" presStyleLbl="node4" presStyleIdx="6" presStyleCnt="10">
        <dgm:presLayoutVars>
          <dgm:chPref val="3"/>
        </dgm:presLayoutVars>
      </dgm:prSet>
      <dgm:spPr/>
    </dgm:pt>
    <dgm:pt modelId="{D5762B54-18A3-4454-B386-1412E2E4D997}" type="pres">
      <dgm:prSet presAssocID="{A24C80D8-6168-44FF-9B0D-8FAFDEC43E0D}" presName="level3hierChild" presStyleCnt="0"/>
      <dgm:spPr/>
    </dgm:pt>
    <dgm:pt modelId="{B184C0C0-F6F9-4E5F-8DB5-45C993680155}" type="pres">
      <dgm:prSet presAssocID="{955F2FAE-387B-4FA2-9B0C-AF1C9AD7A6F3}" presName="conn2-1" presStyleLbl="parChTrans1D4" presStyleIdx="7" presStyleCnt="10"/>
      <dgm:spPr/>
    </dgm:pt>
    <dgm:pt modelId="{F640B8D3-72C4-4DF2-9B43-DC082645D6F4}" type="pres">
      <dgm:prSet presAssocID="{955F2FAE-387B-4FA2-9B0C-AF1C9AD7A6F3}" presName="connTx" presStyleLbl="parChTrans1D4" presStyleIdx="7" presStyleCnt="10"/>
      <dgm:spPr/>
    </dgm:pt>
    <dgm:pt modelId="{7C2081BC-DA33-4AE4-A958-ADEFB5F07A58}" type="pres">
      <dgm:prSet presAssocID="{198E4892-1C2B-44CE-9954-EAC7C79E0EB8}" presName="root2" presStyleCnt="0"/>
      <dgm:spPr/>
    </dgm:pt>
    <dgm:pt modelId="{04A53B5D-C558-49F8-A86A-5221E9F6A7DA}" type="pres">
      <dgm:prSet presAssocID="{198E4892-1C2B-44CE-9954-EAC7C79E0EB8}" presName="LevelTwoTextNode" presStyleLbl="node4" presStyleIdx="7" presStyleCnt="10">
        <dgm:presLayoutVars>
          <dgm:chPref val="3"/>
        </dgm:presLayoutVars>
      </dgm:prSet>
      <dgm:spPr/>
    </dgm:pt>
    <dgm:pt modelId="{6D95522C-5CB2-4732-A727-9662947FFA6B}" type="pres">
      <dgm:prSet presAssocID="{198E4892-1C2B-44CE-9954-EAC7C79E0EB8}" presName="level3hierChild" presStyleCnt="0"/>
      <dgm:spPr/>
    </dgm:pt>
    <dgm:pt modelId="{579255A4-8133-43A4-B452-31408EE16441}" type="pres">
      <dgm:prSet presAssocID="{3B360DA7-ABAB-4772-9CE2-9EA3F7382034}" presName="conn2-1" presStyleLbl="parChTrans1D3" presStyleIdx="5" presStyleCnt="7"/>
      <dgm:spPr/>
    </dgm:pt>
    <dgm:pt modelId="{1830CCF0-AD52-467B-9C23-8A6C0CDD43EF}" type="pres">
      <dgm:prSet presAssocID="{3B360DA7-ABAB-4772-9CE2-9EA3F7382034}" presName="connTx" presStyleLbl="parChTrans1D3" presStyleIdx="5" presStyleCnt="7"/>
      <dgm:spPr/>
    </dgm:pt>
    <dgm:pt modelId="{78939ABF-B4E6-4F4D-9495-4DAB3B3AA1DB}" type="pres">
      <dgm:prSet presAssocID="{A268A1CD-2DAB-4C0E-BE26-797E3E3E86B9}" presName="root2" presStyleCnt="0"/>
      <dgm:spPr/>
    </dgm:pt>
    <dgm:pt modelId="{8BD1CCD2-6492-4C52-A0C8-188619ACEA37}" type="pres">
      <dgm:prSet presAssocID="{A268A1CD-2DAB-4C0E-BE26-797E3E3E86B9}" presName="LevelTwoTextNode" presStyleLbl="node3" presStyleIdx="1" presStyleCnt="3">
        <dgm:presLayoutVars>
          <dgm:chPref val="3"/>
        </dgm:presLayoutVars>
      </dgm:prSet>
      <dgm:spPr/>
    </dgm:pt>
    <dgm:pt modelId="{25AE1CD7-3660-46FB-997E-4F2F091E40A6}" type="pres">
      <dgm:prSet presAssocID="{A268A1CD-2DAB-4C0E-BE26-797E3E3E86B9}" presName="level3hierChild" presStyleCnt="0"/>
      <dgm:spPr/>
    </dgm:pt>
    <dgm:pt modelId="{FFCD6DDD-32A6-4394-AA13-2FED6BC2033E}" type="pres">
      <dgm:prSet presAssocID="{AB03506D-37FE-44CC-A740-56031FDA221F}" presName="conn2-1" presStyleLbl="parChTrans1D4" presStyleIdx="8" presStyleCnt="10"/>
      <dgm:spPr/>
    </dgm:pt>
    <dgm:pt modelId="{F39B4072-CF8D-4358-8982-120C56C440A0}" type="pres">
      <dgm:prSet presAssocID="{AB03506D-37FE-44CC-A740-56031FDA221F}" presName="connTx" presStyleLbl="parChTrans1D4" presStyleIdx="8" presStyleCnt="10"/>
      <dgm:spPr/>
    </dgm:pt>
    <dgm:pt modelId="{EBB83A08-4C0D-4E18-B2D8-3208F671F6B8}" type="pres">
      <dgm:prSet presAssocID="{EF69D077-27EE-48D0-8F95-C572FB4F70B2}" presName="root2" presStyleCnt="0"/>
      <dgm:spPr/>
    </dgm:pt>
    <dgm:pt modelId="{1C6303C5-4912-42F9-B889-F33B09E7445D}" type="pres">
      <dgm:prSet presAssocID="{EF69D077-27EE-48D0-8F95-C572FB4F70B2}" presName="LevelTwoTextNode" presStyleLbl="node4" presStyleIdx="8" presStyleCnt="10">
        <dgm:presLayoutVars>
          <dgm:chPref val="3"/>
        </dgm:presLayoutVars>
      </dgm:prSet>
      <dgm:spPr/>
    </dgm:pt>
    <dgm:pt modelId="{A4FF94BB-FC1D-4FD4-ABF7-D5BB5B16F9B8}" type="pres">
      <dgm:prSet presAssocID="{EF69D077-27EE-48D0-8F95-C572FB4F70B2}" presName="level3hierChild" presStyleCnt="0"/>
      <dgm:spPr/>
    </dgm:pt>
    <dgm:pt modelId="{BD8F8D7B-A5FC-45F5-96DC-0D2326390685}" type="pres">
      <dgm:prSet presAssocID="{F74B4BF7-9C6D-4F53-BEE0-F7B22F351C56}" presName="conn2-1" presStyleLbl="parChTrans1D3" presStyleIdx="6" presStyleCnt="7"/>
      <dgm:spPr/>
    </dgm:pt>
    <dgm:pt modelId="{659C4DEC-B737-4C92-AF50-70CB9903E982}" type="pres">
      <dgm:prSet presAssocID="{F74B4BF7-9C6D-4F53-BEE0-F7B22F351C56}" presName="connTx" presStyleLbl="parChTrans1D3" presStyleIdx="6" presStyleCnt="7"/>
      <dgm:spPr/>
    </dgm:pt>
    <dgm:pt modelId="{FBB84D73-A3AD-418B-9B4A-200A70A8A9A0}" type="pres">
      <dgm:prSet presAssocID="{457EC38D-92E3-417F-855A-9A44D495CEE0}" presName="root2" presStyleCnt="0"/>
      <dgm:spPr/>
    </dgm:pt>
    <dgm:pt modelId="{1CF73DED-A2F6-4EE4-A6EB-3E0FEA7F418F}" type="pres">
      <dgm:prSet presAssocID="{457EC38D-92E3-417F-855A-9A44D495CEE0}" presName="LevelTwoTextNode" presStyleLbl="node3" presStyleIdx="2" presStyleCnt="3">
        <dgm:presLayoutVars>
          <dgm:chPref val="3"/>
        </dgm:presLayoutVars>
      </dgm:prSet>
      <dgm:spPr/>
    </dgm:pt>
    <dgm:pt modelId="{52A46E28-48B3-4815-9724-88924F047FD3}" type="pres">
      <dgm:prSet presAssocID="{457EC38D-92E3-417F-855A-9A44D495CEE0}" presName="level3hierChild" presStyleCnt="0"/>
      <dgm:spPr/>
    </dgm:pt>
    <dgm:pt modelId="{73B53E87-7DAB-43F3-A9F8-470D3DEF25C9}" type="pres">
      <dgm:prSet presAssocID="{C6AA0DD9-079C-4271-A791-0E5FDD2A97E3}" presName="conn2-1" presStyleLbl="parChTrans1D4" presStyleIdx="9" presStyleCnt="10"/>
      <dgm:spPr/>
    </dgm:pt>
    <dgm:pt modelId="{977617A2-B63A-4150-BDD7-B02B349AF7F1}" type="pres">
      <dgm:prSet presAssocID="{C6AA0DD9-079C-4271-A791-0E5FDD2A97E3}" presName="connTx" presStyleLbl="parChTrans1D4" presStyleIdx="9" presStyleCnt="10"/>
      <dgm:spPr/>
    </dgm:pt>
    <dgm:pt modelId="{B54952B5-CFFB-4F0A-BEC5-4D7F686766E6}" type="pres">
      <dgm:prSet presAssocID="{496342F3-6F70-4DB9-AF91-6F55BB6D170C}" presName="root2" presStyleCnt="0"/>
      <dgm:spPr/>
    </dgm:pt>
    <dgm:pt modelId="{6FD82F0E-3E3D-48F0-9C2F-AA75A95537B4}" type="pres">
      <dgm:prSet presAssocID="{496342F3-6F70-4DB9-AF91-6F55BB6D170C}" presName="LevelTwoTextNode" presStyleLbl="node4" presStyleIdx="9" presStyleCnt="10">
        <dgm:presLayoutVars>
          <dgm:chPref val="3"/>
        </dgm:presLayoutVars>
      </dgm:prSet>
      <dgm:spPr/>
    </dgm:pt>
    <dgm:pt modelId="{6E74F84B-040E-46F6-8C2B-52712F082D09}" type="pres">
      <dgm:prSet presAssocID="{496342F3-6F70-4DB9-AF91-6F55BB6D170C}" presName="level3hierChild" presStyleCnt="0"/>
      <dgm:spPr/>
    </dgm:pt>
  </dgm:ptLst>
  <dgm:cxnLst>
    <dgm:cxn modelId="{684D4900-FB36-4A63-B31D-36D711FA2E2C}" type="presOf" srcId="{955F2FAE-387B-4FA2-9B0C-AF1C9AD7A6F3}" destId="{F640B8D3-72C4-4DF2-9B43-DC082645D6F4}" srcOrd="1" destOrd="0" presId="urn:microsoft.com/office/officeart/2005/8/layout/hierarchy2"/>
    <dgm:cxn modelId="{3E87C207-99C5-4CBA-8C3F-74381F7491A3}" type="presOf" srcId="{84439237-2D1B-410B-8DD5-A14C652A41E7}" destId="{CBC96032-0552-4D52-9FC1-09ECB7104160}" srcOrd="1" destOrd="0" presId="urn:microsoft.com/office/officeart/2005/8/layout/hierarchy2"/>
    <dgm:cxn modelId="{C64E5F08-DF9E-4ED0-9FC8-387754C3A960}" type="presOf" srcId="{9D21E5EB-9563-4E22-BAF1-9019554E3E48}" destId="{5D86D90F-0B3B-4E19-85F3-FAA9FC82B1A0}" srcOrd="0" destOrd="0" presId="urn:microsoft.com/office/officeart/2005/8/layout/hierarchy2"/>
    <dgm:cxn modelId="{91488809-A7C8-4901-A9D4-E773AB0CB51A}" type="presOf" srcId="{798FBD74-E743-4D7F-A293-D1C348F2FA13}" destId="{F164CE7D-471C-452D-B252-DD73FC7B1513}" srcOrd="0" destOrd="0" presId="urn:microsoft.com/office/officeart/2005/8/layout/hierarchy2"/>
    <dgm:cxn modelId="{7717D11A-99BE-43CC-BD12-ADCD31963C22}" type="presOf" srcId="{969387E8-0085-480D-B967-2D8867C00F51}" destId="{0411C689-9F92-4CC6-9ADE-B17331CDB1BE}" srcOrd="0" destOrd="0" presId="urn:microsoft.com/office/officeart/2005/8/layout/hierarchy2"/>
    <dgm:cxn modelId="{37BEFC1A-C1E0-43D4-BCAF-4EA3CED27911}" srcId="{82E0F1D4-645A-4195-BDBD-C2FA1503071E}" destId="{A268A1CD-2DAB-4C0E-BE26-797E3E3E86B9}" srcOrd="1" destOrd="0" parTransId="{3B360DA7-ABAB-4772-9CE2-9EA3F7382034}" sibTransId="{E6687C9B-FA59-47A3-BAC7-53AC9FD872D4}"/>
    <dgm:cxn modelId="{89274E1C-8679-4F93-BFD9-AAE2439BE0F0}" type="presOf" srcId="{4880D91A-BC45-4CD7-9989-AE82DB3446C3}" destId="{2ADDB7AB-5EAC-4456-BD5D-B12F65254FDC}" srcOrd="0" destOrd="0" presId="urn:microsoft.com/office/officeart/2005/8/layout/hierarchy2"/>
    <dgm:cxn modelId="{546C671C-90FB-40D6-951F-0BC4829DAE95}" srcId="{4880D91A-BC45-4CD7-9989-AE82DB3446C3}" destId="{3CAA4D11-F177-4B3A-9F65-905D6516CA36}" srcOrd="0" destOrd="0" parTransId="{BC8768A6-A0F7-4BBB-8BE0-A9B47754BE8D}" sibTransId="{893F6B07-E336-4B30-9C99-F1D34F6F2B72}"/>
    <dgm:cxn modelId="{A4AA481D-EE6B-4D1E-9A35-BDAEE25DDCF1}" srcId="{55E23A1E-487B-4F4C-9D82-A125FCB35503}" destId="{9D21E5EB-9563-4E22-BAF1-9019554E3E48}" srcOrd="0" destOrd="0" parTransId="{798FBD74-E743-4D7F-A293-D1C348F2FA13}" sibTransId="{CEFCB55B-E052-43D3-AFCF-9F08D1F4CED7}"/>
    <dgm:cxn modelId="{C8A9AF20-2C16-453E-B3F4-EC04CE682FCD}" type="presOf" srcId="{2BC56030-A546-4758-8094-FB90F9284FD6}" destId="{3490F936-5AB4-4C16-8EC1-AB3BC7449932}" srcOrd="0" destOrd="0" presId="urn:microsoft.com/office/officeart/2005/8/layout/hierarchy2"/>
    <dgm:cxn modelId="{F5583421-45A5-4CB2-9718-601F39D32E88}" srcId="{9D21E5EB-9563-4E22-BAF1-9019554E3E48}" destId="{62F748EF-1EE5-4516-9088-745BE9E5ADE1}" srcOrd="2" destOrd="0" parTransId="{88636CDC-6F05-44C2-AC57-21B258E578D7}" sibTransId="{4D5FFFF8-1A6E-471E-83A8-AE47FEC50366}"/>
    <dgm:cxn modelId="{214FD82B-F228-4D5F-BF30-277407ED658F}" type="presOf" srcId="{496342F3-6F70-4DB9-AF91-6F55BB6D170C}" destId="{6FD82F0E-3E3D-48F0-9C2F-AA75A95537B4}" srcOrd="0" destOrd="0" presId="urn:microsoft.com/office/officeart/2005/8/layout/hierarchy2"/>
    <dgm:cxn modelId="{3537502F-96BB-497D-90AE-40411444DA27}" type="presOf" srcId="{DB82804F-D74D-432E-9533-0270FFE2B7E7}" destId="{BE91D2B3-3BFB-41F7-8EA7-CEAA4053A1B9}" srcOrd="0" destOrd="0" presId="urn:microsoft.com/office/officeart/2005/8/layout/hierarchy2"/>
    <dgm:cxn modelId="{80E7D535-E5D0-4649-A165-1513A99DC4AF}" srcId="{82E0F1D4-645A-4195-BDBD-C2FA1503071E}" destId="{457EC38D-92E3-417F-855A-9A44D495CEE0}" srcOrd="2" destOrd="0" parTransId="{F74B4BF7-9C6D-4F53-BEE0-F7B22F351C56}" sibTransId="{2FE16503-AD31-4FF5-BDAE-5B19C130A62A}"/>
    <dgm:cxn modelId="{BB4B2837-6D2B-4958-897C-1ECFD6F82669}" type="presOf" srcId="{E82D3E05-9EDC-48A8-AF64-785A97F39EC9}" destId="{337BE5E6-1091-4BA7-AC47-09F7EA1D0FC3}" srcOrd="0" destOrd="0" presId="urn:microsoft.com/office/officeart/2005/8/layout/hierarchy2"/>
    <dgm:cxn modelId="{1AA8A537-C67C-4083-8365-544F52EC5ABB}" type="presOf" srcId="{073CE749-6D8A-4791-84C8-E34F5612155C}" destId="{89B1ECCA-BC07-41C8-B8ED-D96814177BF0}" srcOrd="0" destOrd="0" presId="urn:microsoft.com/office/officeart/2005/8/layout/hierarchy2"/>
    <dgm:cxn modelId="{8ADA9544-6216-4D22-9757-7F753BC0787C}" type="presOf" srcId="{D980988F-4A2E-47C0-89AD-FA0C2A357CAB}" destId="{98F8911E-38E9-43DF-B3BF-32B5B484F1EB}" srcOrd="1" destOrd="0" presId="urn:microsoft.com/office/officeart/2005/8/layout/hierarchy2"/>
    <dgm:cxn modelId="{8835B84B-ADAD-4E0E-8675-16323EABF745}" type="presOf" srcId="{BC8768A6-A0F7-4BBB-8BE0-A9B47754BE8D}" destId="{A269E7FB-C415-4CB8-B060-E55B5833E88F}" srcOrd="0" destOrd="0" presId="urn:microsoft.com/office/officeart/2005/8/layout/hierarchy2"/>
    <dgm:cxn modelId="{58AECB50-289C-4FBD-8023-C3C02BC9664B}" type="presOf" srcId="{84439237-2D1B-410B-8DD5-A14C652A41E7}" destId="{9E99FE38-034B-48D6-9081-9D9D700A017B}" srcOrd="0" destOrd="0" presId="urn:microsoft.com/office/officeart/2005/8/layout/hierarchy2"/>
    <dgm:cxn modelId="{4C18E550-2F8A-41A6-9158-C5F6B1F3460A}" type="presOf" srcId="{7D6FF1EC-5695-4035-9876-4975C8A65A3E}" destId="{FD95632D-F479-4103-BF68-AD3CAAFF6290}" srcOrd="1" destOrd="0" presId="urn:microsoft.com/office/officeart/2005/8/layout/hierarchy2"/>
    <dgm:cxn modelId="{7049FA58-A6D9-4159-910E-E950310646D9}" type="presOf" srcId="{955F2FAE-387B-4FA2-9B0C-AF1C9AD7A6F3}" destId="{B184C0C0-F6F9-4E5F-8DB5-45C993680155}" srcOrd="0" destOrd="0" presId="urn:microsoft.com/office/officeart/2005/8/layout/hierarchy2"/>
    <dgm:cxn modelId="{6E0AA559-DA52-4E0E-8AC6-AE63F82264C2}" type="presOf" srcId="{C6AA0DD9-079C-4271-A791-0E5FDD2A97E3}" destId="{73B53E87-7DAB-43F3-A9F8-470D3DEF25C9}" srcOrd="0" destOrd="0" presId="urn:microsoft.com/office/officeart/2005/8/layout/hierarchy2"/>
    <dgm:cxn modelId="{C91D585B-B6A4-411E-9867-0FE1CA8108FB}" type="presOf" srcId="{DF03691A-21CB-4172-8E86-4F517FA7448D}" destId="{3A69031B-61F3-4D75-9229-0667A0FAE5DF}" srcOrd="0" destOrd="0" presId="urn:microsoft.com/office/officeart/2005/8/layout/hierarchy2"/>
    <dgm:cxn modelId="{39DB4D5E-99CA-4EAE-BD51-AE3DE135EFDA}" srcId="{073CE749-6D8A-4791-84C8-E34F5612155C}" destId="{FFA53406-DE8A-48B0-962F-DCB7395206C5}" srcOrd="1" destOrd="0" parTransId="{7D6FF1EC-5695-4035-9876-4975C8A65A3E}" sibTransId="{58179EFC-BF92-47FB-A234-E0C34AAB4CFB}"/>
    <dgm:cxn modelId="{05791A61-67E5-4562-B4BB-78C57F72411C}" type="presOf" srcId="{E82D3E05-9EDC-48A8-AF64-785A97F39EC9}" destId="{40AB6638-2134-400D-A0EA-6029321D4650}" srcOrd="1" destOrd="0" presId="urn:microsoft.com/office/officeart/2005/8/layout/hierarchy2"/>
    <dgm:cxn modelId="{59BCE564-6C31-4A68-8D25-C53DBA6C177F}" type="presOf" srcId="{BC8768A6-A0F7-4BBB-8BE0-A9B47754BE8D}" destId="{62AD6026-C8D7-471F-86C5-5F852FD7E4EE}" srcOrd="1" destOrd="0" presId="urn:microsoft.com/office/officeart/2005/8/layout/hierarchy2"/>
    <dgm:cxn modelId="{AD604F6A-EE6D-4D85-B746-EDE9BE164CCB}" type="presOf" srcId="{0ABCD2AE-3531-404F-9222-B4C6AB7E6991}" destId="{D7F9D211-2C68-4971-AB7C-902C34D69D5A}" srcOrd="0" destOrd="0" presId="urn:microsoft.com/office/officeart/2005/8/layout/hierarchy2"/>
    <dgm:cxn modelId="{AD34116B-2EB5-41FF-AD63-516A38B07FDD}" srcId="{0ABCD2AE-3531-404F-9222-B4C6AB7E6991}" destId="{198E4892-1C2B-44CE-9954-EAC7C79E0EB8}" srcOrd="2" destOrd="0" parTransId="{955F2FAE-387B-4FA2-9B0C-AF1C9AD7A6F3}" sibTransId="{D232AE8C-67CE-4D73-ADDC-B2C3CD44C84F}"/>
    <dgm:cxn modelId="{8F571A6B-9903-4B3C-BE98-AF4C136B20BF}" type="presOf" srcId="{F18DBD2F-F409-4B86-A28A-C02A4C6AB138}" destId="{E35C63ED-0E48-482D-8D2F-12DFCB985F87}" srcOrd="0" destOrd="0" presId="urn:microsoft.com/office/officeart/2005/8/layout/hierarchy2"/>
    <dgm:cxn modelId="{C93DEE6B-3A1E-425B-9A5A-628986D62BF8}" type="presOf" srcId="{AB03506D-37FE-44CC-A740-56031FDA221F}" destId="{F39B4072-CF8D-4358-8982-120C56C440A0}" srcOrd="1" destOrd="0" presId="urn:microsoft.com/office/officeart/2005/8/layout/hierarchy2"/>
    <dgm:cxn modelId="{12E3646E-2E9E-4B3E-9A20-CDC0FC976A30}" srcId="{0ABCD2AE-3531-404F-9222-B4C6AB7E6991}" destId="{A24C80D8-6168-44FF-9B0D-8FAFDEC43E0D}" srcOrd="1" destOrd="0" parTransId="{2BC56030-A546-4758-8094-FB90F9284FD6}" sibTransId="{54A6C100-C3DB-4B9A-AC68-38F126ECFB20}"/>
    <dgm:cxn modelId="{4798BA6E-1E2B-4AA9-B69B-31E09204C38C}" type="presOf" srcId="{2FFAC151-623E-4BCB-8A8A-5D2242FCC302}" destId="{6C490AA8-C800-4089-94C1-689169B483FC}" srcOrd="1" destOrd="0" presId="urn:microsoft.com/office/officeart/2005/8/layout/hierarchy2"/>
    <dgm:cxn modelId="{50748575-C260-48D8-A4FF-A5D31BF1453D}" srcId="{0ABCD2AE-3531-404F-9222-B4C6AB7E6991}" destId="{D4EB3E46-6DA7-40C2-B955-A58476BFB2F4}" srcOrd="0" destOrd="0" parTransId="{5EE4429E-86D9-4E76-90E9-B09F4D3A2AC9}" sibTransId="{E904020F-42EF-45E5-82AD-8CB3F629513F}"/>
    <dgm:cxn modelId="{6021E276-86F1-40CF-85A1-4A9F5F228B1A}" type="presOf" srcId="{7D6FF1EC-5695-4035-9876-4975C8A65A3E}" destId="{B480FDCE-5173-4C67-BFD7-90BBB8DA108B}" srcOrd="0" destOrd="0" presId="urn:microsoft.com/office/officeart/2005/8/layout/hierarchy2"/>
    <dgm:cxn modelId="{E339E579-22A8-4734-BCD5-A52D460F8483}" srcId="{D0A35EEF-7760-41AC-A3D2-E21B1454C230}" destId="{93B96CD8-F2CF-44BD-BBE1-50AB9DDBFD18}" srcOrd="0" destOrd="0" parTransId="{F07C6DBB-EDA3-4011-9CD2-44B532311DCD}" sibTransId="{AF5E8AEE-EEF1-46AF-871B-2A5E5C86AE50}"/>
    <dgm:cxn modelId="{661BCA7A-4559-4456-963A-4EE2217303BE}" type="presOf" srcId="{2FFAC151-623E-4BCB-8A8A-5D2242FCC302}" destId="{3C171A4A-9223-4A87-8290-77F7A7017A6D}" srcOrd="0" destOrd="0" presId="urn:microsoft.com/office/officeart/2005/8/layout/hierarchy2"/>
    <dgm:cxn modelId="{F86C577F-BFDA-4335-9FD8-C770FDBC6303}" type="presOf" srcId="{DF03691A-21CB-4172-8E86-4F517FA7448D}" destId="{8D852168-A94D-4CFD-939B-F53B527929CF}" srcOrd="1" destOrd="0" presId="urn:microsoft.com/office/officeart/2005/8/layout/hierarchy2"/>
    <dgm:cxn modelId="{037B4181-4AF4-4D9B-8C60-BF644778446C}" type="presOf" srcId="{82E0F1D4-645A-4195-BDBD-C2FA1503071E}" destId="{CE37FE2C-FDDF-4A53-9D06-93C9F02047DE}" srcOrd="0" destOrd="0" presId="urn:microsoft.com/office/officeart/2005/8/layout/hierarchy2"/>
    <dgm:cxn modelId="{7BA2FD81-7FAB-45DA-B21C-9258F085E499}" type="presOf" srcId="{1DCEFB16-EE33-4CCF-89DB-CBBF2145B981}" destId="{D47F3A58-C36D-4714-9A36-E0B92F5D1AE5}" srcOrd="0" destOrd="0" presId="urn:microsoft.com/office/officeart/2005/8/layout/hierarchy2"/>
    <dgm:cxn modelId="{490A1B83-D5DC-4B2B-9F2A-1F6DDC1A3E5F}" type="presOf" srcId="{93B96CD8-F2CF-44BD-BBE1-50AB9DDBFD18}" destId="{30CBDEB8-1ADC-4F02-B6D8-7952ADA16A93}" srcOrd="0" destOrd="0" presId="urn:microsoft.com/office/officeart/2005/8/layout/hierarchy2"/>
    <dgm:cxn modelId="{D6047C87-B285-4919-8922-04DBC0962AD5}" srcId="{55E23A1E-487B-4F4C-9D82-A125FCB35503}" destId="{82E0F1D4-645A-4195-BDBD-C2FA1503071E}" srcOrd="1" destOrd="0" parTransId="{DB82804F-D74D-432E-9533-0270FFE2B7E7}" sibTransId="{0CE8E4AA-4232-4DB4-9683-9FCD8258120B}"/>
    <dgm:cxn modelId="{36F09B87-C1B6-4DAD-B9A9-07200436C400}" type="presOf" srcId="{3B360DA7-ABAB-4772-9CE2-9EA3F7382034}" destId="{579255A4-8133-43A4-B452-31408EE16441}" srcOrd="0" destOrd="0" presId="urn:microsoft.com/office/officeart/2005/8/layout/hierarchy2"/>
    <dgm:cxn modelId="{1CF26088-EF50-42C1-ADE8-1CD06E369B6C}" type="presOf" srcId="{2BC56030-A546-4758-8094-FB90F9284FD6}" destId="{27ADFFD5-3B4F-481A-BA9D-CA45569B3E33}" srcOrd="1" destOrd="0" presId="urn:microsoft.com/office/officeart/2005/8/layout/hierarchy2"/>
    <dgm:cxn modelId="{3749308C-9A3E-4256-95F4-CFE43F218C60}" srcId="{82E0F1D4-645A-4195-BDBD-C2FA1503071E}" destId="{0ABCD2AE-3531-404F-9222-B4C6AB7E6991}" srcOrd="0" destOrd="0" parTransId="{2FFAC151-623E-4BCB-8A8A-5D2242FCC302}" sibTransId="{F988B6B9-51B7-4CB6-A6FA-97F36CA1FBF3}"/>
    <dgm:cxn modelId="{CB31258E-231C-41F7-A8C0-C055B3EE827A}" type="presOf" srcId="{198E4892-1C2B-44CE-9954-EAC7C79E0EB8}" destId="{04A53B5D-C558-49F8-A86A-5221E9F6A7DA}" srcOrd="0" destOrd="0" presId="urn:microsoft.com/office/officeart/2005/8/layout/hierarchy2"/>
    <dgm:cxn modelId="{12ED2C8F-FF75-4998-9BFC-668C0F312A82}" type="presOf" srcId="{F07C6DBB-EDA3-4011-9CD2-44B532311DCD}" destId="{796CCE8A-BC75-4215-8C3F-45C733C0B113}" srcOrd="1" destOrd="0" presId="urn:microsoft.com/office/officeart/2005/8/layout/hierarchy2"/>
    <dgm:cxn modelId="{79A11792-7751-4592-B567-096F3F1A363B}" type="presOf" srcId="{E04F5789-1453-4A56-BA6A-1BC176C48E2E}" destId="{E6874A43-1AB8-4E4A-9257-603E737EE26A}" srcOrd="1" destOrd="0" presId="urn:microsoft.com/office/officeart/2005/8/layout/hierarchy2"/>
    <dgm:cxn modelId="{52986794-F091-409D-BD2E-D85405EB36D7}" type="presOf" srcId="{798FBD74-E743-4D7F-A293-D1C348F2FA13}" destId="{B0418B4B-22BD-4775-8A66-26B9674D5F00}" srcOrd="1" destOrd="0" presId="urn:microsoft.com/office/officeart/2005/8/layout/hierarchy2"/>
    <dgm:cxn modelId="{ACE25797-8A4F-4106-9078-3A918602957B}" type="presOf" srcId="{DB82804F-D74D-432E-9533-0270FFE2B7E7}" destId="{1582014B-F9F4-4020-A092-ECB45FBF80CC}" srcOrd="1" destOrd="0" presId="urn:microsoft.com/office/officeart/2005/8/layout/hierarchy2"/>
    <dgm:cxn modelId="{701D659C-9D0A-4F5F-82D9-98F091E52D37}" type="presOf" srcId="{F07C6DBB-EDA3-4011-9CD2-44B532311DCD}" destId="{F864D82A-A0EA-48F4-8320-BE8000243D17}" srcOrd="0" destOrd="0" presId="urn:microsoft.com/office/officeart/2005/8/layout/hierarchy2"/>
    <dgm:cxn modelId="{C09CB19C-C255-458B-81D8-15281476006C}" type="presOf" srcId="{F74B4BF7-9C6D-4F53-BEE0-F7B22F351C56}" destId="{659C4DEC-B737-4C92-AF50-70CB9903E982}" srcOrd="1" destOrd="0" presId="urn:microsoft.com/office/officeart/2005/8/layout/hierarchy2"/>
    <dgm:cxn modelId="{0EF58B9D-E4C9-4AC2-A49D-92D79418D715}" srcId="{9D21E5EB-9563-4E22-BAF1-9019554E3E48}" destId="{D0A35EEF-7760-41AC-A3D2-E21B1454C230}" srcOrd="3" destOrd="0" parTransId="{D980988F-4A2E-47C0-89AD-FA0C2A357CAB}" sibTransId="{40012F08-729C-40F0-B2B1-2E58389EB954}"/>
    <dgm:cxn modelId="{4831E09D-3A39-4F79-967C-AB546538505D}" type="presOf" srcId="{FFA53406-DE8A-48B0-962F-DCB7395206C5}" destId="{7694062E-CBA3-459C-BCB9-109C06B905B1}" srcOrd="0" destOrd="0" presId="urn:microsoft.com/office/officeart/2005/8/layout/hierarchy2"/>
    <dgm:cxn modelId="{A4C64AA0-B863-497C-B1FF-A8C31ED5EA96}" type="presOf" srcId="{3CAA4D11-F177-4B3A-9F65-905D6516CA36}" destId="{8E456EDB-4C06-493A-9F6D-B319ECE372ED}" srcOrd="0" destOrd="0" presId="urn:microsoft.com/office/officeart/2005/8/layout/hierarchy2"/>
    <dgm:cxn modelId="{D206B3A0-E240-4ED3-B802-726E9A4FF223}" srcId="{9D21E5EB-9563-4E22-BAF1-9019554E3E48}" destId="{073CE749-6D8A-4791-84C8-E34F5612155C}" srcOrd="0" destOrd="0" parTransId="{E82D3E05-9EDC-48A8-AF64-785A97F39EC9}" sibTransId="{0EDCF555-5AB0-4851-B54E-1F74F3681C77}"/>
    <dgm:cxn modelId="{40DE80A7-D194-4528-9B5E-E6CF67C9B5CF}" type="presOf" srcId="{3B360DA7-ABAB-4772-9CE2-9EA3F7382034}" destId="{1830CCF0-AD52-467B-9C23-8A6C0CDD43EF}" srcOrd="1" destOrd="0" presId="urn:microsoft.com/office/officeart/2005/8/layout/hierarchy2"/>
    <dgm:cxn modelId="{435E5AB1-1E4A-42E6-8040-D095CC476EBE}" type="presOf" srcId="{88636CDC-6F05-44C2-AC57-21B258E578D7}" destId="{C6539571-CAF3-4D45-A4F6-A8356494C7BA}" srcOrd="1" destOrd="0" presId="urn:microsoft.com/office/officeart/2005/8/layout/hierarchy2"/>
    <dgm:cxn modelId="{E0977FB6-496C-42E1-A107-21E6A0F25F8A}" type="presOf" srcId="{A268A1CD-2DAB-4C0E-BE26-797E3E3E86B9}" destId="{8BD1CCD2-6492-4C52-A0C8-188619ACEA37}" srcOrd="0" destOrd="0" presId="urn:microsoft.com/office/officeart/2005/8/layout/hierarchy2"/>
    <dgm:cxn modelId="{FE5226BE-C92E-4071-9ADA-8A96644C3225}" srcId="{1DCEFB16-EE33-4CCF-89DB-CBBF2145B981}" destId="{55E23A1E-487B-4F4C-9D82-A125FCB35503}" srcOrd="0" destOrd="0" parTransId="{B48CC8D0-512E-4964-B31A-A7B6D3BA1B13}" sibTransId="{C32E359C-3CCF-48F5-B95F-B02B6987D5B4}"/>
    <dgm:cxn modelId="{57BF50C3-E7A9-473E-BC4E-30D1FB56F590}" type="presOf" srcId="{F74B4BF7-9C6D-4F53-BEE0-F7B22F351C56}" destId="{BD8F8D7B-A5FC-45F5-96DC-0D2326390685}" srcOrd="0" destOrd="0" presId="urn:microsoft.com/office/officeart/2005/8/layout/hierarchy2"/>
    <dgm:cxn modelId="{95D1E9C3-903F-4B9B-96BD-2D310659FA37}" type="presOf" srcId="{55E23A1E-487B-4F4C-9D82-A125FCB35503}" destId="{31F966F6-78E5-41AF-9277-219E9D7C5EAE}" srcOrd="0" destOrd="0" presId="urn:microsoft.com/office/officeart/2005/8/layout/hierarchy2"/>
    <dgm:cxn modelId="{9BCC65C4-774D-4913-8720-33EBE4218A6E}" type="presOf" srcId="{D0A35EEF-7760-41AC-A3D2-E21B1454C230}" destId="{6E4CBB09-4974-47DA-B224-52DB4212678E}" srcOrd="0" destOrd="0" presId="urn:microsoft.com/office/officeart/2005/8/layout/hierarchy2"/>
    <dgm:cxn modelId="{61917DC6-B3E3-40CE-AC60-7C0A64305DB0}" type="presOf" srcId="{E04F5789-1453-4A56-BA6A-1BC176C48E2E}" destId="{C9933D66-12C0-4E3C-8F20-5AF4FB9B1577}" srcOrd="0" destOrd="0" presId="urn:microsoft.com/office/officeart/2005/8/layout/hierarchy2"/>
    <dgm:cxn modelId="{8A7A1DC7-6ED5-441C-A9C8-4A02C18D736B}" type="presOf" srcId="{D980988F-4A2E-47C0-89AD-FA0C2A357CAB}" destId="{793D5932-6816-426C-AF10-5B95913EA889}" srcOrd="0" destOrd="0" presId="urn:microsoft.com/office/officeart/2005/8/layout/hierarchy2"/>
    <dgm:cxn modelId="{A0583FCB-8395-44E8-8278-AF95EC64EFD6}" type="presOf" srcId="{62F748EF-1EE5-4516-9088-745BE9E5ADE1}" destId="{6B63C214-1C74-4DE0-8BB2-72852934251E}" srcOrd="0" destOrd="0" presId="urn:microsoft.com/office/officeart/2005/8/layout/hierarchy2"/>
    <dgm:cxn modelId="{2DE7EFD7-CD98-48F1-814D-53E65C948B18}" type="presOf" srcId="{EF69D077-27EE-48D0-8F95-C572FB4F70B2}" destId="{1C6303C5-4912-42F9-B889-F33B09E7445D}" srcOrd="0" destOrd="0" presId="urn:microsoft.com/office/officeart/2005/8/layout/hierarchy2"/>
    <dgm:cxn modelId="{0C9194DC-9FF9-430D-8E19-22A99C213E3D}" type="presOf" srcId="{88636CDC-6F05-44C2-AC57-21B258E578D7}" destId="{DF581C60-2E20-4A9A-8EFB-266D5ADA953A}" srcOrd="0" destOrd="0" presId="urn:microsoft.com/office/officeart/2005/8/layout/hierarchy2"/>
    <dgm:cxn modelId="{F19DB7DD-2D2D-43DF-BDE9-EAF4C81A0ED5}" type="presOf" srcId="{5EE4429E-86D9-4E76-90E9-B09F4D3A2AC9}" destId="{1EE218F5-704E-4787-A5CD-FF0F3360459E}" srcOrd="1" destOrd="0" presId="urn:microsoft.com/office/officeart/2005/8/layout/hierarchy2"/>
    <dgm:cxn modelId="{803372DE-062D-4FF1-8BED-85F95858B2CA}" srcId="{62F748EF-1EE5-4516-9088-745BE9E5ADE1}" destId="{969387E8-0085-480D-B967-2D8867C00F51}" srcOrd="0" destOrd="0" parTransId="{DF03691A-21CB-4172-8E86-4F517FA7448D}" sibTransId="{142CBAD2-08C9-4FE4-BD7C-7292D204352E}"/>
    <dgm:cxn modelId="{ABEFA9DE-F49A-473C-B4EE-359709F4DBF0}" type="presOf" srcId="{D4EB3E46-6DA7-40C2-B955-A58476BFB2F4}" destId="{FBD76395-3851-48C7-AC62-901044D9ACD4}" srcOrd="0" destOrd="0" presId="urn:microsoft.com/office/officeart/2005/8/layout/hierarchy2"/>
    <dgm:cxn modelId="{00710EE2-5772-4326-B07D-D80E0294BB08}" type="presOf" srcId="{A24C80D8-6168-44FF-9B0D-8FAFDEC43E0D}" destId="{C3E22E28-3F46-4AB9-B951-6CF01F0818FC}" srcOrd="0" destOrd="0" presId="urn:microsoft.com/office/officeart/2005/8/layout/hierarchy2"/>
    <dgm:cxn modelId="{626932E2-B085-4E99-B6D4-BDE708087B5A}" srcId="{A268A1CD-2DAB-4C0E-BE26-797E3E3E86B9}" destId="{EF69D077-27EE-48D0-8F95-C572FB4F70B2}" srcOrd="0" destOrd="0" parTransId="{AB03506D-37FE-44CC-A740-56031FDA221F}" sibTransId="{206AACE7-6EA6-4959-B80D-6DA748539F3E}"/>
    <dgm:cxn modelId="{74EBBDEC-E53F-46A1-A9C0-3E137785A552}" type="presOf" srcId="{C6AA0DD9-079C-4271-A791-0E5FDD2A97E3}" destId="{977617A2-B63A-4150-BDD7-B02B349AF7F1}" srcOrd="1" destOrd="0" presId="urn:microsoft.com/office/officeart/2005/8/layout/hierarchy2"/>
    <dgm:cxn modelId="{608FB9F2-E3AD-4B7E-86A2-99C36525E6F6}" srcId="{457EC38D-92E3-417F-855A-9A44D495CEE0}" destId="{496342F3-6F70-4DB9-AF91-6F55BB6D170C}" srcOrd="0" destOrd="0" parTransId="{C6AA0DD9-079C-4271-A791-0E5FDD2A97E3}" sibTransId="{1341EA74-732D-4F7B-9503-2C4FFC3CA546}"/>
    <dgm:cxn modelId="{14E743F5-94B2-421E-926C-CD88EBA9CAAD}" type="presOf" srcId="{AB03506D-37FE-44CC-A740-56031FDA221F}" destId="{FFCD6DDD-32A6-4394-AA13-2FED6BC2033E}" srcOrd="0" destOrd="0" presId="urn:microsoft.com/office/officeart/2005/8/layout/hierarchy2"/>
    <dgm:cxn modelId="{025A8AF9-2ADF-4C22-AB53-2DBA45A850CE}" srcId="{073CE749-6D8A-4791-84C8-E34F5612155C}" destId="{F18DBD2F-F409-4B86-A28A-C02A4C6AB138}" srcOrd="0" destOrd="0" parTransId="{84439237-2D1B-410B-8DD5-A14C652A41E7}" sibTransId="{E8A77984-09E4-4700-8536-61E554E5C495}"/>
    <dgm:cxn modelId="{69BE25FB-8D96-417E-95C4-6BE3A06CCF9D}" srcId="{9D21E5EB-9563-4E22-BAF1-9019554E3E48}" destId="{4880D91A-BC45-4CD7-9989-AE82DB3446C3}" srcOrd="1" destOrd="0" parTransId="{E04F5789-1453-4A56-BA6A-1BC176C48E2E}" sibTransId="{D6F0B992-1ED2-4056-903B-B0EBF788FE13}"/>
    <dgm:cxn modelId="{4E4727FC-BA15-4553-8DD8-9CA9BF52D933}" type="presOf" srcId="{5EE4429E-86D9-4E76-90E9-B09F4D3A2AC9}" destId="{1296D2AD-F80A-4916-818E-8A9824837CFF}" srcOrd="0" destOrd="0" presId="urn:microsoft.com/office/officeart/2005/8/layout/hierarchy2"/>
    <dgm:cxn modelId="{F2E98CFD-7829-40E2-B3D7-25F7E2DA2598}" type="presOf" srcId="{457EC38D-92E3-417F-855A-9A44D495CEE0}" destId="{1CF73DED-A2F6-4EE4-A6EB-3E0FEA7F418F}" srcOrd="0" destOrd="0" presId="urn:microsoft.com/office/officeart/2005/8/layout/hierarchy2"/>
    <dgm:cxn modelId="{A2BCE930-66A6-4B2C-934D-1CFF33910652}" type="presParOf" srcId="{D47F3A58-C36D-4714-9A36-E0B92F5D1AE5}" destId="{F670604D-A589-40B2-895C-656B3F44CBD9}" srcOrd="0" destOrd="0" presId="urn:microsoft.com/office/officeart/2005/8/layout/hierarchy2"/>
    <dgm:cxn modelId="{3E2BB05F-CB8C-4E1B-B3AB-D7A7BC432BB6}" type="presParOf" srcId="{F670604D-A589-40B2-895C-656B3F44CBD9}" destId="{31F966F6-78E5-41AF-9277-219E9D7C5EAE}" srcOrd="0" destOrd="0" presId="urn:microsoft.com/office/officeart/2005/8/layout/hierarchy2"/>
    <dgm:cxn modelId="{51312132-FDCB-43CA-9F5A-EC1252177378}" type="presParOf" srcId="{F670604D-A589-40B2-895C-656B3F44CBD9}" destId="{F7DC73A8-219C-42C4-932E-A624BFB8661C}" srcOrd="1" destOrd="0" presId="urn:microsoft.com/office/officeart/2005/8/layout/hierarchy2"/>
    <dgm:cxn modelId="{B834579A-5FFA-4053-85E6-5BF49E8A31B5}" type="presParOf" srcId="{F7DC73A8-219C-42C4-932E-A624BFB8661C}" destId="{F164CE7D-471C-452D-B252-DD73FC7B1513}" srcOrd="0" destOrd="0" presId="urn:microsoft.com/office/officeart/2005/8/layout/hierarchy2"/>
    <dgm:cxn modelId="{A2E0D421-F6BC-4E80-9017-667A0822AE28}" type="presParOf" srcId="{F164CE7D-471C-452D-B252-DD73FC7B1513}" destId="{B0418B4B-22BD-4775-8A66-26B9674D5F00}" srcOrd="0" destOrd="0" presId="urn:microsoft.com/office/officeart/2005/8/layout/hierarchy2"/>
    <dgm:cxn modelId="{3D838046-A42A-471F-A1C9-9CB40E4CABF8}" type="presParOf" srcId="{F7DC73A8-219C-42C4-932E-A624BFB8661C}" destId="{355B980D-D4D0-42E9-8F6D-AE1CE46ABE0B}" srcOrd="1" destOrd="0" presId="urn:microsoft.com/office/officeart/2005/8/layout/hierarchy2"/>
    <dgm:cxn modelId="{B1F443AE-DC92-4B55-8733-3F69A9497614}" type="presParOf" srcId="{355B980D-D4D0-42E9-8F6D-AE1CE46ABE0B}" destId="{5D86D90F-0B3B-4E19-85F3-FAA9FC82B1A0}" srcOrd="0" destOrd="0" presId="urn:microsoft.com/office/officeart/2005/8/layout/hierarchy2"/>
    <dgm:cxn modelId="{8642E307-4583-46A7-8DA6-626DFC5846E3}" type="presParOf" srcId="{355B980D-D4D0-42E9-8F6D-AE1CE46ABE0B}" destId="{02074CD7-4C6A-4E08-AC17-CFB88EDB8B7E}" srcOrd="1" destOrd="0" presId="urn:microsoft.com/office/officeart/2005/8/layout/hierarchy2"/>
    <dgm:cxn modelId="{A5031A15-3DD7-48EA-95BB-42B3A929F99E}" type="presParOf" srcId="{02074CD7-4C6A-4E08-AC17-CFB88EDB8B7E}" destId="{337BE5E6-1091-4BA7-AC47-09F7EA1D0FC3}" srcOrd="0" destOrd="0" presId="urn:microsoft.com/office/officeart/2005/8/layout/hierarchy2"/>
    <dgm:cxn modelId="{18AC60CE-1F13-403B-BE17-6094DA34F96E}" type="presParOf" srcId="{337BE5E6-1091-4BA7-AC47-09F7EA1D0FC3}" destId="{40AB6638-2134-400D-A0EA-6029321D4650}" srcOrd="0" destOrd="0" presId="urn:microsoft.com/office/officeart/2005/8/layout/hierarchy2"/>
    <dgm:cxn modelId="{F64E72F3-0782-4B00-BC67-D2780B475E2E}" type="presParOf" srcId="{02074CD7-4C6A-4E08-AC17-CFB88EDB8B7E}" destId="{0615B9FE-0D80-478E-9AEB-CBE20645408A}" srcOrd="1" destOrd="0" presId="urn:microsoft.com/office/officeart/2005/8/layout/hierarchy2"/>
    <dgm:cxn modelId="{44EEDC9C-8C5D-4593-852A-4DF1D570EA01}" type="presParOf" srcId="{0615B9FE-0D80-478E-9AEB-CBE20645408A}" destId="{89B1ECCA-BC07-41C8-B8ED-D96814177BF0}" srcOrd="0" destOrd="0" presId="urn:microsoft.com/office/officeart/2005/8/layout/hierarchy2"/>
    <dgm:cxn modelId="{14EF5CF2-2C82-46C6-B057-75DB3FBD5C16}" type="presParOf" srcId="{0615B9FE-0D80-478E-9AEB-CBE20645408A}" destId="{44E5ADA7-30D7-4D07-A618-48B9E5228645}" srcOrd="1" destOrd="0" presId="urn:microsoft.com/office/officeart/2005/8/layout/hierarchy2"/>
    <dgm:cxn modelId="{FACA8AEA-FBBC-44F6-B98D-CB47AC1F9AC7}" type="presParOf" srcId="{44E5ADA7-30D7-4D07-A618-48B9E5228645}" destId="{9E99FE38-034B-48D6-9081-9D9D700A017B}" srcOrd="0" destOrd="0" presId="urn:microsoft.com/office/officeart/2005/8/layout/hierarchy2"/>
    <dgm:cxn modelId="{57D77759-A542-44A4-A585-365FD0A1D46D}" type="presParOf" srcId="{9E99FE38-034B-48D6-9081-9D9D700A017B}" destId="{CBC96032-0552-4D52-9FC1-09ECB7104160}" srcOrd="0" destOrd="0" presId="urn:microsoft.com/office/officeart/2005/8/layout/hierarchy2"/>
    <dgm:cxn modelId="{17E9D6FC-73AA-4994-B10E-34BD074B04BE}" type="presParOf" srcId="{44E5ADA7-30D7-4D07-A618-48B9E5228645}" destId="{433D8AB5-478D-42D1-A3A7-04B7A3F30B2D}" srcOrd="1" destOrd="0" presId="urn:microsoft.com/office/officeart/2005/8/layout/hierarchy2"/>
    <dgm:cxn modelId="{176934EE-AF0E-4159-94BA-32BD6FCE27C7}" type="presParOf" srcId="{433D8AB5-478D-42D1-A3A7-04B7A3F30B2D}" destId="{E35C63ED-0E48-482D-8D2F-12DFCB985F87}" srcOrd="0" destOrd="0" presId="urn:microsoft.com/office/officeart/2005/8/layout/hierarchy2"/>
    <dgm:cxn modelId="{934F23E5-E068-4C04-9B89-6EC5B8C49CEA}" type="presParOf" srcId="{433D8AB5-478D-42D1-A3A7-04B7A3F30B2D}" destId="{308634FD-54BF-4A2F-AEF8-FEC011B677FD}" srcOrd="1" destOrd="0" presId="urn:microsoft.com/office/officeart/2005/8/layout/hierarchy2"/>
    <dgm:cxn modelId="{8DEEFFC0-9045-4D4A-A082-6EBB1735C21F}" type="presParOf" srcId="{44E5ADA7-30D7-4D07-A618-48B9E5228645}" destId="{B480FDCE-5173-4C67-BFD7-90BBB8DA108B}" srcOrd="2" destOrd="0" presId="urn:microsoft.com/office/officeart/2005/8/layout/hierarchy2"/>
    <dgm:cxn modelId="{2D87B939-6BCC-4D9E-B5FE-321903E66C64}" type="presParOf" srcId="{B480FDCE-5173-4C67-BFD7-90BBB8DA108B}" destId="{FD95632D-F479-4103-BF68-AD3CAAFF6290}" srcOrd="0" destOrd="0" presId="urn:microsoft.com/office/officeart/2005/8/layout/hierarchy2"/>
    <dgm:cxn modelId="{4F3B6F1D-9651-4D75-A430-E5384A2372D8}" type="presParOf" srcId="{44E5ADA7-30D7-4D07-A618-48B9E5228645}" destId="{3C5C7DD1-E6A8-4A7B-B3C7-5D34DD0B0FE4}" srcOrd="3" destOrd="0" presId="urn:microsoft.com/office/officeart/2005/8/layout/hierarchy2"/>
    <dgm:cxn modelId="{8D5353BC-D908-4F67-93E0-2F251FAE85E9}" type="presParOf" srcId="{3C5C7DD1-E6A8-4A7B-B3C7-5D34DD0B0FE4}" destId="{7694062E-CBA3-459C-BCB9-109C06B905B1}" srcOrd="0" destOrd="0" presId="urn:microsoft.com/office/officeart/2005/8/layout/hierarchy2"/>
    <dgm:cxn modelId="{2C62649C-1495-46E3-B48E-1FA47F6B6908}" type="presParOf" srcId="{3C5C7DD1-E6A8-4A7B-B3C7-5D34DD0B0FE4}" destId="{6909B0C3-3240-4345-BDEB-ADAF4FE729BC}" srcOrd="1" destOrd="0" presId="urn:microsoft.com/office/officeart/2005/8/layout/hierarchy2"/>
    <dgm:cxn modelId="{BD33B1F5-10BF-44D4-B635-C0EF25AAFA3B}" type="presParOf" srcId="{02074CD7-4C6A-4E08-AC17-CFB88EDB8B7E}" destId="{C9933D66-12C0-4E3C-8F20-5AF4FB9B1577}" srcOrd="2" destOrd="0" presId="urn:microsoft.com/office/officeart/2005/8/layout/hierarchy2"/>
    <dgm:cxn modelId="{9529EE16-27FA-4B63-9BAB-0A2734D14F44}" type="presParOf" srcId="{C9933D66-12C0-4E3C-8F20-5AF4FB9B1577}" destId="{E6874A43-1AB8-4E4A-9257-603E737EE26A}" srcOrd="0" destOrd="0" presId="urn:microsoft.com/office/officeart/2005/8/layout/hierarchy2"/>
    <dgm:cxn modelId="{A2A2D42F-8EA1-4A69-BA0D-0EF7820125AB}" type="presParOf" srcId="{02074CD7-4C6A-4E08-AC17-CFB88EDB8B7E}" destId="{253976AB-E1C5-4C93-B2C9-5668AB0F144D}" srcOrd="3" destOrd="0" presId="urn:microsoft.com/office/officeart/2005/8/layout/hierarchy2"/>
    <dgm:cxn modelId="{156D009A-2542-4048-B47F-828F8624D1F6}" type="presParOf" srcId="{253976AB-E1C5-4C93-B2C9-5668AB0F144D}" destId="{2ADDB7AB-5EAC-4456-BD5D-B12F65254FDC}" srcOrd="0" destOrd="0" presId="urn:microsoft.com/office/officeart/2005/8/layout/hierarchy2"/>
    <dgm:cxn modelId="{063196D1-F927-40C3-8B9D-7DD65AB49192}" type="presParOf" srcId="{253976AB-E1C5-4C93-B2C9-5668AB0F144D}" destId="{2FE0F1EB-2FBA-4BAD-A860-9C292CE0763C}" srcOrd="1" destOrd="0" presId="urn:microsoft.com/office/officeart/2005/8/layout/hierarchy2"/>
    <dgm:cxn modelId="{16249E18-FD07-4443-BF3F-0F4888BBEE58}" type="presParOf" srcId="{2FE0F1EB-2FBA-4BAD-A860-9C292CE0763C}" destId="{A269E7FB-C415-4CB8-B060-E55B5833E88F}" srcOrd="0" destOrd="0" presId="urn:microsoft.com/office/officeart/2005/8/layout/hierarchy2"/>
    <dgm:cxn modelId="{39552E2F-3B94-40C8-AACB-BB4F1AD0A4CE}" type="presParOf" srcId="{A269E7FB-C415-4CB8-B060-E55B5833E88F}" destId="{62AD6026-C8D7-471F-86C5-5F852FD7E4EE}" srcOrd="0" destOrd="0" presId="urn:microsoft.com/office/officeart/2005/8/layout/hierarchy2"/>
    <dgm:cxn modelId="{288B216C-5249-46F7-AE8F-4123BAC1F820}" type="presParOf" srcId="{2FE0F1EB-2FBA-4BAD-A860-9C292CE0763C}" destId="{6D0B9E1C-E78D-4DDE-8A64-0722127F6E3A}" srcOrd="1" destOrd="0" presId="urn:microsoft.com/office/officeart/2005/8/layout/hierarchy2"/>
    <dgm:cxn modelId="{F415F63A-A1BC-4410-B72A-9CF45A9770E6}" type="presParOf" srcId="{6D0B9E1C-E78D-4DDE-8A64-0722127F6E3A}" destId="{8E456EDB-4C06-493A-9F6D-B319ECE372ED}" srcOrd="0" destOrd="0" presId="urn:microsoft.com/office/officeart/2005/8/layout/hierarchy2"/>
    <dgm:cxn modelId="{FB91CC5B-70CB-46B5-82D9-279015528B6C}" type="presParOf" srcId="{6D0B9E1C-E78D-4DDE-8A64-0722127F6E3A}" destId="{1BAC5DD9-3EA5-44A6-AC51-C684A7F3BB8A}" srcOrd="1" destOrd="0" presId="urn:microsoft.com/office/officeart/2005/8/layout/hierarchy2"/>
    <dgm:cxn modelId="{B067AB03-CE42-40C2-A68F-702928951F8A}" type="presParOf" srcId="{02074CD7-4C6A-4E08-AC17-CFB88EDB8B7E}" destId="{DF581C60-2E20-4A9A-8EFB-266D5ADA953A}" srcOrd="4" destOrd="0" presId="urn:microsoft.com/office/officeart/2005/8/layout/hierarchy2"/>
    <dgm:cxn modelId="{FF966717-A10A-43EF-B707-8652BF30406E}" type="presParOf" srcId="{DF581C60-2E20-4A9A-8EFB-266D5ADA953A}" destId="{C6539571-CAF3-4D45-A4F6-A8356494C7BA}" srcOrd="0" destOrd="0" presId="urn:microsoft.com/office/officeart/2005/8/layout/hierarchy2"/>
    <dgm:cxn modelId="{859EB4B0-29FE-4AD3-8369-5244B83D61C2}" type="presParOf" srcId="{02074CD7-4C6A-4E08-AC17-CFB88EDB8B7E}" destId="{D68C701A-60C4-4D63-8F3D-FD07915879BF}" srcOrd="5" destOrd="0" presId="urn:microsoft.com/office/officeart/2005/8/layout/hierarchy2"/>
    <dgm:cxn modelId="{10084589-75EC-4FC7-AA6F-EA764B0D8622}" type="presParOf" srcId="{D68C701A-60C4-4D63-8F3D-FD07915879BF}" destId="{6B63C214-1C74-4DE0-8BB2-72852934251E}" srcOrd="0" destOrd="0" presId="urn:microsoft.com/office/officeart/2005/8/layout/hierarchy2"/>
    <dgm:cxn modelId="{EC552455-000A-4096-B004-94ABD07CE8CD}" type="presParOf" srcId="{D68C701A-60C4-4D63-8F3D-FD07915879BF}" destId="{85CBC762-7E7D-4EEA-9439-F896C0F254B5}" srcOrd="1" destOrd="0" presId="urn:microsoft.com/office/officeart/2005/8/layout/hierarchy2"/>
    <dgm:cxn modelId="{5C98676A-5396-4400-80EC-16B6E6547189}" type="presParOf" srcId="{85CBC762-7E7D-4EEA-9439-F896C0F254B5}" destId="{3A69031B-61F3-4D75-9229-0667A0FAE5DF}" srcOrd="0" destOrd="0" presId="urn:microsoft.com/office/officeart/2005/8/layout/hierarchy2"/>
    <dgm:cxn modelId="{634A274C-4982-41A4-80D6-310D7F9498C5}" type="presParOf" srcId="{3A69031B-61F3-4D75-9229-0667A0FAE5DF}" destId="{8D852168-A94D-4CFD-939B-F53B527929CF}" srcOrd="0" destOrd="0" presId="urn:microsoft.com/office/officeart/2005/8/layout/hierarchy2"/>
    <dgm:cxn modelId="{7BA706C4-B693-4952-BDE0-B1E424CEA145}" type="presParOf" srcId="{85CBC762-7E7D-4EEA-9439-F896C0F254B5}" destId="{D3AFAB64-F254-490D-B63A-1B83398BD75C}" srcOrd="1" destOrd="0" presId="urn:microsoft.com/office/officeart/2005/8/layout/hierarchy2"/>
    <dgm:cxn modelId="{872A24BD-4D26-4147-9D6C-9EE180CD7B52}" type="presParOf" srcId="{D3AFAB64-F254-490D-B63A-1B83398BD75C}" destId="{0411C689-9F92-4CC6-9ADE-B17331CDB1BE}" srcOrd="0" destOrd="0" presId="urn:microsoft.com/office/officeart/2005/8/layout/hierarchy2"/>
    <dgm:cxn modelId="{92B7888F-9098-43E6-AB05-297D18C32ADC}" type="presParOf" srcId="{D3AFAB64-F254-490D-B63A-1B83398BD75C}" destId="{5C965F44-FA1B-42CB-B529-1E65AA48439D}" srcOrd="1" destOrd="0" presId="urn:microsoft.com/office/officeart/2005/8/layout/hierarchy2"/>
    <dgm:cxn modelId="{4FB5E982-2EDB-441B-996B-005799CCA684}" type="presParOf" srcId="{02074CD7-4C6A-4E08-AC17-CFB88EDB8B7E}" destId="{793D5932-6816-426C-AF10-5B95913EA889}" srcOrd="6" destOrd="0" presId="urn:microsoft.com/office/officeart/2005/8/layout/hierarchy2"/>
    <dgm:cxn modelId="{3E823966-8640-4A9E-95DF-3EDF6A4C9EF6}" type="presParOf" srcId="{793D5932-6816-426C-AF10-5B95913EA889}" destId="{98F8911E-38E9-43DF-B3BF-32B5B484F1EB}" srcOrd="0" destOrd="0" presId="urn:microsoft.com/office/officeart/2005/8/layout/hierarchy2"/>
    <dgm:cxn modelId="{B90FAAE5-E054-4DD2-96A3-2D035A48E1B7}" type="presParOf" srcId="{02074CD7-4C6A-4E08-AC17-CFB88EDB8B7E}" destId="{7D778D6F-4526-4826-ACF4-E408368B8A46}" srcOrd="7" destOrd="0" presId="urn:microsoft.com/office/officeart/2005/8/layout/hierarchy2"/>
    <dgm:cxn modelId="{FFC5519F-C62E-47FC-84D5-4A504B96C1E0}" type="presParOf" srcId="{7D778D6F-4526-4826-ACF4-E408368B8A46}" destId="{6E4CBB09-4974-47DA-B224-52DB4212678E}" srcOrd="0" destOrd="0" presId="urn:microsoft.com/office/officeart/2005/8/layout/hierarchy2"/>
    <dgm:cxn modelId="{32702D09-8A14-42A8-81B6-FF7C168F1DFB}" type="presParOf" srcId="{7D778D6F-4526-4826-ACF4-E408368B8A46}" destId="{816B8A73-A92E-4487-94AB-C74541588CC7}" srcOrd="1" destOrd="0" presId="urn:microsoft.com/office/officeart/2005/8/layout/hierarchy2"/>
    <dgm:cxn modelId="{B470509B-3CCC-4979-ADFA-F74ACC296C75}" type="presParOf" srcId="{816B8A73-A92E-4487-94AB-C74541588CC7}" destId="{F864D82A-A0EA-48F4-8320-BE8000243D17}" srcOrd="0" destOrd="0" presId="urn:microsoft.com/office/officeart/2005/8/layout/hierarchy2"/>
    <dgm:cxn modelId="{B49BE3A1-4608-4A99-824C-D31118D35155}" type="presParOf" srcId="{F864D82A-A0EA-48F4-8320-BE8000243D17}" destId="{796CCE8A-BC75-4215-8C3F-45C733C0B113}" srcOrd="0" destOrd="0" presId="urn:microsoft.com/office/officeart/2005/8/layout/hierarchy2"/>
    <dgm:cxn modelId="{880CA77A-800B-42A4-BCF2-CA5F51AB81A2}" type="presParOf" srcId="{816B8A73-A92E-4487-94AB-C74541588CC7}" destId="{499400F8-5212-4D9B-8DD0-EC78EB63E319}" srcOrd="1" destOrd="0" presId="urn:microsoft.com/office/officeart/2005/8/layout/hierarchy2"/>
    <dgm:cxn modelId="{EB9AE15A-D604-4242-AF59-1191813B4A4B}" type="presParOf" srcId="{499400F8-5212-4D9B-8DD0-EC78EB63E319}" destId="{30CBDEB8-1ADC-4F02-B6D8-7952ADA16A93}" srcOrd="0" destOrd="0" presId="urn:microsoft.com/office/officeart/2005/8/layout/hierarchy2"/>
    <dgm:cxn modelId="{FD4C4970-853E-410B-B7F3-913A704D0B90}" type="presParOf" srcId="{499400F8-5212-4D9B-8DD0-EC78EB63E319}" destId="{1B115BEC-BA85-4334-A663-616AA8FBF32B}" srcOrd="1" destOrd="0" presId="urn:microsoft.com/office/officeart/2005/8/layout/hierarchy2"/>
    <dgm:cxn modelId="{5EF8522B-EF4B-44B2-B222-04353F9E9EFE}" type="presParOf" srcId="{F7DC73A8-219C-42C4-932E-A624BFB8661C}" destId="{BE91D2B3-3BFB-41F7-8EA7-CEAA4053A1B9}" srcOrd="2" destOrd="0" presId="urn:microsoft.com/office/officeart/2005/8/layout/hierarchy2"/>
    <dgm:cxn modelId="{FD0759ED-6BBC-45C4-B547-B74F22D7AA99}" type="presParOf" srcId="{BE91D2B3-3BFB-41F7-8EA7-CEAA4053A1B9}" destId="{1582014B-F9F4-4020-A092-ECB45FBF80CC}" srcOrd="0" destOrd="0" presId="urn:microsoft.com/office/officeart/2005/8/layout/hierarchy2"/>
    <dgm:cxn modelId="{1DD498FE-25D7-42F4-A16C-D3B492764F37}" type="presParOf" srcId="{F7DC73A8-219C-42C4-932E-A624BFB8661C}" destId="{5839AE14-C135-4CF5-9A8F-2B8CDDD71206}" srcOrd="3" destOrd="0" presId="urn:microsoft.com/office/officeart/2005/8/layout/hierarchy2"/>
    <dgm:cxn modelId="{E8BFF766-8A95-4BAF-9568-0D427EABE279}" type="presParOf" srcId="{5839AE14-C135-4CF5-9A8F-2B8CDDD71206}" destId="{CE37FE2C-FDDF-4A53-9D06-93C9F02047DE}" srcOrd="0" destOrd="0" presId="urn:microsoft.com/office/officeart/2005/8/layout/hierarchy2"/>
    <dgm:cxn modelId="{1B798623-588C-4C0E-8624-843D513471E0}" type="presParOf" srcId="{5839AE14-C135-4CF5-9A8F-2B8CDDD71206}" destId="{B2CB4AE0-609A-40CA-92C8-A46BE271C348}" srcOrd="1" destOrd="0" presId="urn:microsoft.com/office/officeart/2005/8/layout/hierarchy2"/>
    <dgm:cxn modelId="{70BBEA90-825B-4A0D-B562-4F7E55775087}" type="presParOf" srcId="{B2CB4AE0-609A-40CA-92C8-A46BE271C348}" destId="{3C171A4A-9223-4A87-8290-77F7A7017A6D}" srcOrd="0" destOrd="0" presId="urn:microsoft.com/office/officeart/2005/8/layout/hierarchy2"/>
    <dgm:cxn modelId="{9B1FA7A5-DB2E-46EC-9658-6CA5E088423A}" type="presParOf" srcId="{3C171A4A-9223-4A87-8290-77F7A7017A6D}" destId="{6C490AA8-C800-4089-94C1-689169B483FC}" srcOrd="0" destOrd="0" presId="urn:microsoft.com/office/officeart/2005/8/layout/hierarchy2"/>
    <dgm:cxn modelId="{291B1DA2-0B5A-46DA-A46E-C76BB72638CC}" type="presParOf" srcId="{B2CB4AE0-609A-40CA-92C8-A46BE271C348}" destId="{16E5C090-B7CC-47F3-83AE-5716844D6DB5}" srcOrd="1" destOrd="0" presId="urn:microsoft.com/office/officeart/2005/8/layout/hierarchy2"/>
    <dgm:cxn modelId="{F13BCEB3-7235-4BC2-AA8B-09F7B4C1A9CE}" type="presParOf" srcId="{16E5C090-B7CC-47F3-83AE-5716844D6DB5}" destId="{D7F9D211-2C68-4971-AB7C-902C34D69D5A}" srcOrd="0" destOrd="0" presId="urn:microsoft.com/office/officeart/2005/8/layout/hierarchy2"/>
    <dgm:cxn modelId="{7537A48D-C334-41E5-AFF3-D44E0A8B06C0}" type="presParOf" srcId="{16E5C090-B7CC-47F3-83AE-5716844D6DB5}" destId="{3272CEB0-E47F-41E8-8640-40BC76A0EA00}" srcOrd="1" destOrd="0" presId="urn:microsoft.com/office/officeart/2005/8/layout/hierarchy2"/>
    <dgm:cxn modelId="{09882B1D-6A9E-4D44-9FD8-E6A3A057427B}" type="presParOf" srcId="{3272CEB0-E47F-41E8-8640-40BC76A0EA00}" destId="{1296D2AD-F80A-4916-818E-8A9824837CFF}" srcOrd="0" destOrd="0" presId="urn:microsoft.com/office/officeart/2005/8/layout/hierarchy2"/>
    <dgm:cxn modelId="{81840FEB-C729-4C00-8ACB-734A0DFDDB84}" type="presParOf" srcId="{1296D2AD-F80A-4916-818E-8A9824837CFF}" destId="{1EE218F5-704E-4787-A5CD-FF0F3360459E}" srcOrd="0" destOrd="0" presId="urn:microsoft.com/office/officeart/2005/8/layout/hierarchy2"/>
    <dgm:cxn modelId="{17F83D68-63C8-4B76-983B-3F3D7684CFA3}" type="presParOf" srcId="{3272CEB0-E47F-41E8-8640-40BC76A0EA00}" destId="{87354114-ED28-4391-A911-2ADA64A52100}" srcOrd="1" destOrd="0" presId="urn:microsoft.com/office/officeart/2005/8/layout/hierarchy2"/>
    <dgm:cxn modelId="{9F96323D-DF1E-466D-8D89-A0C27AE40014}" type="presParOf" srcId="{87354114-ED28-4391-A911-2ADA64A52100}" destId="{FBD76395-3851-48C7-AC62-901044D9ACD4}" srcOrd="0" destOrd="0" presId="urn:microsoft.com/office/officeart/2005/8/layout/hierarchy2"/>
    <dgm:cxn modelId="{C9390E50-E0F8-4D43-B7AD-A5557D25D158}" type="presParOf" srcId="{87354114-ED28-4391-A911-2ADA64A52100}" destId="{49EA25D5-D648-44AE-9EB4-D6E1C5AB328C}" srcOrd="1" destOrd="0" presId="urn:microsoft.com/office/officeart/2005/8/layout/hierarchy2"/>
    <dgm:cxn modelId="{1C0CA89B-0FC4-47ED-A8D9-443D1DEF69B3}" type="presParOf" srcId="{3272CEB0-E47F-41E8-8640-40BC76A0EA00}" destId="{3490F936-5AB4-4C16-8EC1-AB3BC7449932}" srcOrd="2" destOrd="0" presId="urn:microsoft.com/office/officeart/2005/8/layout/hierarchy2"/>
    <dgm:cxn modelId="{AAE00C5A-1E8C-4DFC-85FB-2BD15DD4004B}" type="presParOf" srcId="{3490F936-5AB4-4C16-8EC1-AB3BC7449932}" destId="{27ADFFD5-3B4F-481A-BA9D-CA45569B3E33}" srcOrd="0" destOrd="0" presId="urn:microsoft.com/office/officeart/2005/8/layout/hierarchy2"/>
    <dgm:cxn modelId="{62F0610B-4F07-462E-8EF2-0D7C7F3BEB4F}" type="presParOf" srcId="{3272CEB0-E47F-41E8-8640-40BC76A0EA00}" destId="{8AD84317-7D60-4ACF-A8AF-8EC111C46B2B}" srcOrd="3" destOrd="0" presId="urn:microsoft.com/office/officeart/2005/8/layout/hierarchy2"/>
    <dgm:cxn modelId="{A58F2814-D9B7-48CA-8D13-594CB2ED65B2}" type="presParOf" srcId="{8AD84317-7D60-4ACF-A8AF-8EC111C46B2B}" destId="{C3E22E28-3F46-4AB9-B951-6CF01F0818FC}" srcOrd="0" destOrd="0" presId="urn:microsoft.com/office/officeart/2005/8/layout/hierarchy2"/>
    <dgm:cxn modelId="{FBC4574C-FF41-4A74-ACA3-91488CA453DA}" type="presParOf" srcId="{8AD84317-7D60-4ACF-A8AF-8EC111C46B2B}" destId="{D5762B54-18A3-4454-B386-1412E2E4D997}" srcOrd="1" destOrd="0" presId="urn:microsoft.com/office/officeart/2005/8/layout/hierarchy2"/>
    <dgm:cxn modelId="{54964685-51EB-4A73-8AA7-6137240485C1}" type="presParOf" srcId="{3272CEB0-E47F-41E8-8640-40BC76A0EA00}" destId="{B184C0C0-F6F9-4E5F-8DB5-45C993680155}" srcOrd="4" destOrd="0" presId="urn:microsoft.com/office/officeart/2005/8/layout/hierarchy2"/>
    <dgm:cxn modelId="{88F8B593-966A-4867-A4A1-2B65DE2995E9}" type="presParOf" srcId="{B184C0C0-F6F9-4E5F-8DB5-45C993680155}" destId="{F640B8D3-72C4-4DF2-9B43-DC082645D6F4}" srcOrd="0" destOrd="0" presId="urn:microsoft.com/office/officeart/2005/8/layout/hierarchy2"/>
    <dgm:cxn modelId="{D217CC56-8A6D-4172-B5DA-DC06F14E510B}" type="presParOf" srcId="{3272CEB0-E47F-41E8-8640-40BC76A0EA00}" destId="{7C2081BC-DA33-4AE4-A958-ADEFB5F07A58}" srcOrd="5" destOrd="0" presId="urn:microsoft.com/office/officeart/2005/8/layout/hierarchy2"/>
    <dgm:cxn modelId="{EBFB8A14-CAE8-4224-9E2D-38BE0BD29DC3}" type="presParOf" srcId="{7C2081BC-DA33-4AE4-A958-ADEFB5F07A58}" destId="{04A53B5D-C558-49F8-A86A-5221E9F6A7DA}" srcOrd="0" destOrd="0" presId="urn:microsoft.com/office/officeart/2005/8/layout/hierarchy2"/>
    <dgm:cxn modelId="{4A358B40-A207-4DC8-8B7E-54ECACDAED5E}" type="presParOf" srcId="{7C2081BC-DA33-4AE4-A958-ADEFB5F07A58}" destId="{6D95522C-5CB2-4732-A727-9662947FFA6B}" srcOrd="1" destOrd="0" presId="urn:microsoft.com/office/officeart/2005/8/layout/hierarchy2"/>
    <dgm:cxn modelId="{C7426EF4-D47C-4626-BA50-48F5CEFF9CAB}" type="presParOf" srcId="{B2CB4AE0-609A-40CA-92C8-A46BE271C348}" destId="{579255A4-8133-43A4-B452-31408EE16441}" srcOrd="2" destOrd="0" presId="urn:microsoft.com/office/officeart/2005/8/layout/hierarchy2"/>
    <dgm:cxn modelId="{C61768F1-0516-4C9D-B225-4E83BCD4B9E5}" type="presParOf" srcId="{579255A4-8133-43A4-B452-31408EE16441}" destId="{1830CCF0-AD52-467B-9C23-8A6C0CDD43EF}" srcOrd="0" destOrd="0" presId="urn:microsoft.com/office/officeart/2005/8/layout/hierarchy2"/>
    <dgm:cxn modelId="{BB2B9B41-97AB-49E4-83C8-0CC495F78B3C}" type="presParOf" srcId="{B2CB4AE0-609A-40CA-92C8-A46BE271C348}" destId="{78939ABF-B4E6-4F4D-9495-4DAB3B3AA1DB}" srcOrd="3" destOrd="0" presId="urn:microsoft.com/office/officeart/2005/8/layout/hierarchy2"/>
    <dgm:cxn modelId="{19A6B179-C4F0-49E2-843B-AD6D6CEBE00A}" type="presParOf" srcId="{78939ABF-B4E6-4F4D-9495-4DAB3B3AA1DB}" destId="{8BD1CCD2-6492-4C52-A0C8-188619ACEA37}" srcOrd="0" destOrd="0" presId="urn:microsoft.com/office/officeart/2005/8/layout/hierarchy2"/>
    <dgm:cxn modelId="{FB7130D2-AB38-4BC5-AAB8-93B01FA52506}" type="presParOf" srcId="{78939ABF-B4E6-4F4D-9495-4DAB3B3AA1DB}" destId="{25AE1CD7-3660-46FB-997E-4F2F091E40A6}" srcOrd="1" destOrd="0" presId="urn:microsoft.com/office/officeart/2005/8/layout/hierarchy2"/>
    <dgm:cxn modelId="{F1CD6ED3-D70D-45CB-B809-1492C77B16B4}" type="presParOf" srcId="{25AE1CD7-3660-46FB-997E-4F2F091E40A6}" destId="{FFCD6DDD-32A6-4394-AA13-2FED6BC2033E}" srcOrd="0" destOrd="0" presId="urn:microsoft.com/office/officeart/2005/8/layout/hierarchy2"/>
    <dgm:cxn modelId="{440C4C07-F290-4CEB-9125-A2B4958DEE8D}" type="presParOf" srcId="{FFCD6DDD-32A6-4394-AA13-2FED6BC2033E}" destId="{F39B4072-CF8D-4358-8982-120C56C440A0}" srcOrd="0" destOrd="0" presId="urn:microsoft.com/office/officeart/2005/8/layout/hierarchy2"/>
    <dgm:cxn modelId="{AFC86818-2A8D-434D-B81A-EE884DB83894}" type="presParOf" srcId="{25AE1CD7-3660-46FB-997E-4F2F091E40A6}" destId="{EBB83A08-4C0D-4E18-B2D8-3208F671F6B8}" srcOrd="1" destOrd="0" presId="urn:microsoft.com/office/officeart/2005/8/layout/hierarchy2"/>
    <dgm:cxn modelId="{049E42D1-D460-4E66-B322-13716B2BAA49}" type="presParOf" srcId="{EBB83A08-4C0D-4E18-B2D8-3208F671F6B8}" destId="{1C6303C5-4912-42F9-B889-F33B09E7445D}" srcOrd="0" destOrd="0" presId="urn:microsoft.com/office/officeart/2005/8/layout/hierarchy2"/>
    <dgm:cxn modelId="{FDEF08D5-4D7A-444D-AB48-5760A71C5CB5}" type="presParOf" srcId="{EBB83A08-4C0D-4E18-B2D8-3208F671F6B8}" destId="{A4FF94BB-FC1D-4FD4-ABF7-D5BB5B16F9B8}" srcOrd="1" destOrd="0" presId="urn:microsoft.com/office/officeart/2005/8/layout/hierarchy2"/>
    <dgm:cxn modelId="{D11710D5-7E19-452C-A780-BE3D075A990C}" type="presParOf" srcId="{B2CB4AE0-609A-40CA-92C8-A46BE271C348}" destId="{BD8F8D7B-A5FC-45F5-96DC-0D2326390685}" srcOrd="4" destOrd="0" presId="urn:microsoft.com/office/officeart/2005/8/layout/hierarchy2"/>
    <dgm:cxn modelId="{68E8FDB0-E4A1-456D-B83D-B67707A44469}" type="presParOf" srcId="{BD8F8D7B-A5FC-45F5-96DC-0D2326390685}" destId="{659C4DEC-B737-4C92-AF50-70CB9903E982}" srcOrd="0" destOrd="0" presId="urn:microsoft.com/office/officeart/2005/8/layout/hierarchy2"/>
    <dgm:cxn modelId="{A6C3BA18-3DC8-4655-ABC9-EF8CCB1EA7EC}" type="presParOf" srcId="{B2CB4AE0-609A-40CA-92C8-A46BE271C348}" destId="{FBB84D73-A3AD-418B-9B4A-200A70A8A9A0}" srcOrd="5" destOrd="0" presId="urn:microsoft.com/office/officeart/2005/8/layout/hierarchy2"/>
    <dgm:cxn modelId="{E878C97E-5F6C-4B29-A62F-2FB4466015CE}" type="presParOf" srcId="{FBB84D73-A3AD-418B-9B4A-200A70A8A9A0}" destId="{1CF73DED-A2F6-4EE4-A6EB-3E0FEA7F418F}" srcOrd="0" destOrd="0" presId="urn:microsoft.com/office/officeart/2005/8/layout/hierarchy2"/>
    <dgm:cxn modelId="{4E58E6AA-43C0-4FA6-AEFE-5679A664EBFC}" type="presParOf" srcId="{FBB84D73-A3AD-418B-9B4A-200A70A8A9A0}" destId="{52A46E28-48B3-4815-9724-88924F047FD3}" srcOrd="1" destOrd="0" presId="urn:microsoft.com/office/officeart/2005/8/layout/hierarchy2"/>
    <dgm:cxn modelId="{07D47D72-8BF0-4B49-8CA7-BC364674C632}" type="presParOf" srcId="{52A46E28-48B3-4815-9724-88924F047FD3}" destId="{73B53E87-7DAB-43F3-A9F8-470D3DEF25C9}" srcOrd="0" destOrd="0" presId="urn:microsoft.com/office/officeart/2005/8/layout/hierarchy2"/>
    <dgm:cxn modelId="{6D804F10-2D24-44CD-A496-310BCCB47387}" type="presParOf" srcId="{73B53E87-7DAB-43F3-A9F8-470D3DEF25C9}" destId="{977617A2-B63A-4150-BDD7-B02B349AF7F1}" srcOrd="0" destOrd="0" presId="urn:microsoft.com/office/officeart/2005/8/layout/hierarchy2"/>
    <dgm:cxn modelId="{ABD2ABAE-541C-4C24-9BA4-91407CDB1D0C}" type="presParOf" srcId="{52A46E28-48B3-4815-9724-88924F047FD3}" destId="{B54952B5-CFFB-4F0A-BEC5-4D7F686766E6}" srcOrd="1" destOrd="0" presId="urn:microsoft.com/office/officeart/2005/8/layout/hierarchy2"/>
    <dgm:cxn modelId="{0E0F10F4-3B0B-4F2D-8454-20D935690F1C}" type="presParOf" srcId="{B54952B5-CFFB-4F0A-BEC5-4D7F686766E6}" destId="{6FD82F0E-3E3D-48F0-9C2F-AA75A95537B4}" srcOrd="0" destOrd="0" presId="urn:microsoft.com/office/officeart/2005/8/layout/hierarchy2"/>
    <dgm:cxn modelId="{54FA0C1D-48E9-4DA5-9289-200DFB29A863}" type="presParOf" srcId="{B54952B5-CFFB-4F0A-BEC5-4D7F686766E6}" destId="{6E74F84B-040E-46F6-8C2B-52712F082D0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CEFB16-EE33-4CCF-89DB-CBBF2145B981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D21E5EB-9563-4E22-BAF1-9019554E3E48}" type="asst">
      <dgm:prSet phldrT="[Text]"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Containment</a:t>
          </a:r>
        </a:p>
      </dgm:t>
    </dgm:pt>
    <dgm:pt modelId="{798FBD74-E743-4D7F-A293-D1C348F2FA13}" type="parTrans" cxnId="{A4AA481D-EE6B-4D1E-9A35-BDAEE25DDCF1}">
      <dgm:prSet/>
      <dgm:spPr/>
      <dgm:t>
        <a:bodyPr/>
        <a:lstStyle/>
        <a:p>
          <a:endParaRPr lang="en-US"/>
        </a:p>
      </dgm:t>
    </dgm:pt>
    <dgm:pt modelId="{CEFCB55B-E052-43D3-AFCF-9F08D1F4CED7}" type="sibTrans" cxnId="{A4AA481D-EE6B-4D1E-9A35-BDAEE25DDCF1}">
      <dgm:prSet/>
      <dgm:spPr/>
      <dgm:t>
        <a:bodyPr/>
        <a:lstStyle/>
        <a:p>
          <a:endParaRPr lang="en-US"/>
        </a:p>
      </dgm:t>
    </dgm:pt>
    <dgm:pt modelId="{073CE749-6D8A-4791-84C8-E34F5612155C}" type="asst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Support</a:t>
          </a:r>
        </a:p>
      </dgm:t>
    </dgm:pt>
    <dgm:pt modelId="{E82D3E05-9EDC-48A8-AF64-785A97F39EC9}" type="parTrans" cxnId="{D206B3A0-E240-4ED3-B802-726E9A4FF223}">
      <dgm:prSet/>
      <dgm:spPr/>
      <dgm:t>
        <a:bodyPr/>
        <a:lstStyle/>
        <a:p>
          <a:endParaRPr lang="en-US"/>
        </a:p>
      </dgm:t>
    </dgm:pt>
    <dgm:pt modelId="{0EDCF555-5AB0-4851-B54E-1F74F3681C77}" type="sibTrans" cxnId="{D206B3A0-E240-4ED3-B802-726E9A4FF223}">
      <dgm:prSet/>
      <dgm:spPr/>
      <dgm:t>
        <a:bodyPr/>
        <a:lstStyle/>
        <a:p>
          <a:endParaRPr lang="en-US"/>
        </a:p>
      </dgm:t>
    </dgm:pt>
    <dgm:pt modelId="{4880D91A-BC45-4CD7-9989-AE82DB3446C3}" type="asst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Integrate</a:t>
          </a:r>
        </a:p>
      </dgm:t>
    </dgm:pt>
    <dgm:pt modelId="{E04F5789-1453-4A56-BA6A-1BC176C48E2E}" type="parTrans" cxnId="{69BE25FB-8D96-417E-95C4-6BE3A06CCF9D}">
      <dgm:prSet/>
      <dgm:spPr/>
      <dgm:t>
        <a:bodyPr/>
        <a:lstStyle/>
        <a:p>
          <a:endParaRPr lang="en-US"/>
        </a:p>
      </dgm:t>
    </dgm:pt>
    <dgm:pt modelId="{D6F0B992-1ED2-4056-903B-B0EBF788FE13}" type="sibTrans" cxnId="{69BE25FB-8D96-417E-95C4-6BE3A06CCF9D}">
      <dgm:prSet/>
      <dgm:spPr/>
      <dgm:t>
        <a:bodyPr/>
        <a:lstStyle/>
        <a:p>
          <a:endParaRPr lang="en-US"/>
        </a:p>
      </dgm:t>
    </dgm:pt>
    <dgm:pt modelId="{62F748EF-1EE5-4516-9088-745BE9E5ADE1}" type="asst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Configure</a:t>
          </a:r>
        </a:p>
      </dgm:t>
    </dgm:pt>
    <dgm:pt modelId="{88636CDC-6F05-44C2-AC57-21B258E578D7}" type="parTrans" cxnId="{F5583421-45A5-4CB2-9718-601F39D32E88}">
      <dgm:prSet/>
      <dgm:spPr/>
      <dgm:t>
        <a:bodyPr/>
        <a:lstStyle/>
        <a:p>
          <a:endParaRPr lang="en-US"/>
        </a:p>
      </dgm:t>
    </dgm:pt>
    <dgm:pt modelId="{4D5FFFF8-1A6E-471E-83A8-AE47FEC50366}" type="sibTrans" cxnId="{F5583421-45A5-4CB2-9718-601F39D32E88}">
      <dgm:prSet/>
      <dgm:spPr/>
      <dgm:t>
        <a:bodyPr/>
        <a:lstStyle/>
        <a:p>
          <a:endParaRPr lang="en-US"/>
        </a:p>
      </dgm:t>
    </dgm:pt>
    <dgm:pt modelId="{D0A35EEF-7760-41AC-A3D2-E21B1454C230}" type="asst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Control</a:t>
          </a:r>
        </a:p>
      </dgm:t>
    </dgm:pt>
    <dgm:pt modelId="{D980988F-4A2E-47C0-89AD-FA0C2A357CAB}" type="parTrans" cxnId="{0EF58B9D-E4C9-4AC2-A49D-92D79418D715}">
      <dgm:prSet/>
      <dgm:spPr/>
      <dgm:t>
        <a:bodyPr/>
        <a:lstStyle/>
        <a:p>
          <a:endParaRPr lang="en-US"/>
        </a:p>
      </dgm:t>
    </dgm:pt>
    <dgm:pt modelId="{40012F08-729C-40F0-B2B1-2E58389EB954}" type="sibTrans" cxnId="{0EF58B9D-E4C9-4AC2-A49D-92D79418D715}">
      <dgm:prSet/>
      <dgm:spPr/>
      <dgm:t>
        <a:bodyPr/>
        <a:lstStyle/>
        <a:p>
          <a:endParaRPr lang="en-US"/>
        </a:p>
      </dgm:t>
    </dgm:pt>
    <dgm:pt modelId="{F18DBD2F-F409-4B86-A28A-C02A4C6AB138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External Forces</a:t>
          </a:r>
        </a:p>
      </dgm:t>
    </dgm:pt>
    <dgm:pt modelId="{84439237-2D1B-410B-8DD5-A14C652A41E7}" type="parTrans" cxnId="{025A8AF9-2ADF-4C22-AB53-2DBA45A850CE}">
      <dgm:prSet/>
      <dgm:spPr/>
      <dgm:t>
        <a:bodyPr/>
        <a:lstStyle/>
        <a:p>
          <a:endParaRPr lang="en-US"/>
        </a:p>
      </dgm:t>
    </dgm:pt>
    <dgm:pt modelId="{E8A77984-09E4-4700-8536-61E554E5C495}" type="sibTrans" cxnId="{025A8AF9-2ADF-4C22-AB53-2DBA45A850CE}">
      <dgm:prSet/>
      <dgm:spPr/>
      <dgm:t>
        <a:bodyPr/>
        <a:lstStyle/>
        <a:p>
          <a:endParaRPr lang="en-US"/>
        </a:p>
      </dgm:t>
    </dgm:pt>
    <dgm:pt modelId="{FFA53406-DE8A-48B0-962F-DCB7395206C5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Load</a:t>
          </a:r>
        </a:p>
      </dgm:t>
    </dgm:pt>
    <dgm:pt modelId="{7D6FF1EC-5695-4035-9876-4975C8A65A3E}" type="parTrans" cxnId="{39DB4D5E-99CA-4EAE-BD51-AE3DE135EFDA}">
      <dgm:prSet/>
      <dgm:spPr/>
      <dgm:t>
        <a:bodyPr/>
        <a:lstStyle/>
        <a:p>
          <a:endParaRPr lang="en-US"/>
        </a:p>
      </dgm:t>
    </dgm:pt>
    <dgm:pt modelId="{58179EFC-BF92-47FB-A234-E0C34AAB4CFB}" type="sibTrans" cxnId="{39DB4D5E-99CA-4EAE-BD51-AE3DE135EFDA}">
      <dgm:prSet/>
      <dgm:spPr/>
      <dgm:t>
        <a:bodyPr/>
        <a:lstStyle/>
        <a:p>
          <a:endParaRPr lang="en-US"/>
        </a:p>
      </dgm:t>
    </dgm:pt>
    <dgm:pt modelId="{3CAA4D11-F177-4B3A-9F65-905D6516CA36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Vehicle Chassis</a:t>
          </a:r>
        </a:p>
      </dgm:t>
    </dgm:pt>
    <dgm:pt modelId="{BC8768A6-A0F7-4BBB-8BE0-A9B47754BE8D}" type="parTrans" cxnId="{546C671C-90FB-40D6-951F-0BC4829DAE95}">
      <dgm:prSet/>
      <dgm:spPr/>
      <dgm:t>
        <a:bodyPr/>
        <a:lstStyle/>
        <a:p>
          <a:endParaRPr lang="en-US"/>
        </a:p>
      </dgm:t>
    </dgm:pt>
    <dgm:pt modelId="{893F6B07-E336-4B30-9C99-F1D34F6F2B72}" type="sibTrans" cxnId="{546C671C-90FB-40D6-951F-0BC4829DAE95}">
      <dgm:prSet/>
      <dgm:spPr/>
      <dgm:t>
        <a:bodyPr/>
        <a:lstStyle/>
        <a:p>
          <a:endParaRPr lang="en-US"/>
        </a:p>
      </dgm:t>
    </dgm:pt>
    <dgm:pt modelId="{969387E8-0085-480D-B967-2D8867C00F51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Layout</a:t>
          </a:r>
        </a:p>
      </dgm:t>
    </dgm:pt>
    <dgm:pt modelId="{DF03691A-21CB-4172-8E86-4F517FA7448D}" type="parTrans" cxnId="{803372DE-062D-4FF1-8BED-85F95858B2CA}">
      <dgm:prSet/>
      <dgm:spPr/>
      <dgm:t>
        <a:bodyPr/>
        <a:lstStyle/>
        <a:p>
          <a:endParaRPr lang="en-US"/>
        </a:p>
      </dgm:t>
    </dgm:pt>
    <dgm:pt modelId="{142CBAD2-08C9-4FE4-BD7C-7292D204352E}" type="sibTrans" cxnId="{803372DE-062D-4FF1-8BED-85F95858B2CA}">
      <dgm:prSet/>
      <dgm:spPr/>
      <dgm:t>
        <a:bodyPr/>
        <a:lstStyle/>
        <a:p>
          <a:endParaRPr lang="en-US"/>
        </a:p>
      </dgm:t>
    </dgm:pt>
    <dgm:pt modelId="{93B96CD8-F2CF-44BD-BBE1-50AB9DDBFD18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Temperature</a:t>
          </a:r>
        </a:p>
      </dgm:t>
    </dgm:pt>
    <dgm:pt modelId="{F07C6DBB-EDA3-4011-9CD2-44B532311DCD}" type="parTrans" cxnId="{E339E579-22A8-4734-BCD5-A52D460F8483}">
      <dgm:prSet/>
      <dgm:spPr/>
      <dgm:t>
        <a:bodyPr/>
        <a:lstStyle/>
        <a:p>
          <a:endParaRPr lang="en-US"/>
        </a:p>
      </dgm:t>
    </dgm:pt>
    <dgm:pt modelId="{AF5E8AEE-EEF1-46AF-871B-2A5E5C86AE50}" type="sibTrans" cxnId="{E339E579-22A8-4734-BCD5-A52D460F8483}">
      <dgm:prSet/>
      <dgm:spPr/>
      <dgm:t>
        <a:bodyPr/>
        <a:lstStyle/>
        <a:p>
          <a:endParaRPr lang="en-US"/>
        </a:p>
      </dgm:t>
    </dgm:pt>
    <dgm:pt modelId="{D47F3A58-C36D-4714-9A36-E0B92F5D1AE5}" type="pres">
      <dgm:prSet presAssocID="{1DCEFB16-EE33-4CCF-89DB-CBBF2145B98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85D3BA2-244B-4829-BA22-2C33BF665B52}" type="pres">
      <dgm:prSet presAssocID="{9D21E5EB-9563-4E22-BAF1-9019554E3E48}" presName="root1" presStyleCnt="0"/>
      <dgm:spPr/>
    </dgm:pt>
    <dgm:pt modelId="{DFED90E7-54E7-4349-AA82-4A56261112AD}" type="pres">
      <dgm:prSet presAssocID="{9D21E5EB-9563-4E22-BAF1-9019554E3E48}" presName="LevelOneTextNode" presStyleLbl="node0" presStyleIdx="0" presStyleCnt="1" custLinFactNeighborY="0">
        <dgm:presLayoutVars>
          <dgm:chPref val="3"/>
        </dgm:presLayoutVars>
      </dgm:prSet>
      <dgm:spPr/>
    </dgm:pt>
    <dgm:pt modelId="{D0412877-CBD2-4008-822B-12E30A566B62}" type="pres">
      <dgm:prSet presAssocID="{9D21E5EB-9563-4E22-BAF1-9019554E3E48}" presName="level2hierChild" presStyleCnt="0"/>
      <dgm:spPr/>
    </dgm:pt>
    <dgm:pt modelId="{337BE5E6-1091-4BA7-AC47-09F7EA1D0FC3}" type="pres">
      <dgm:prSet presAssocID="{E82D3E05-9EDC-48A8-AF64-785A97F39EC9}" presName="conn2-1" presStyleLbl="parChTrans1D2" presStyleIdx="0" presStyleCnt="4"/>
      <dgm:spPr/>
    </dgm:pt>
    <dgm:pt modelId="{40AB6638-2134-400D-A0EA-6029321D4650}" type="pres">
      <dgm:prSet presAssocID="{E82D3E05-9EDC-48A8-AF64-785A97F39EC9}" presName="connTx" presStyleLbl="parChTrans1D2" presStyleIdx="0" presStyleCnt="4"/>
      <dgm:spPr/>
    </dgm:pt>
    <dgm:pt modelId="{0615B9FE-0D80-478E-9AEB-CBE20645408A}" type="pres">
      <dgm:prSet presAssocID="{073CE749-6D8A-4791-84C8-E34F5612155C}" presName="root2" presStyleCnt="0"/>
      <dgm:spPr/>
    </dgm:pt>
    <dgm:pt modelId="{89B1ECCA-BC07-41C8-B8ED-D96814177BF0}" type="pres">
      <dgm:prSet presAssocID="{073CE749-6D8A-4791-84C8-E34F5612155C}" presName="LevelTwoTextNode" presStyleLbl="asst0" presStyleIdx="0" presStyleCnt="4" custLinFactNeighborY="0">
        <dgm:presLayoutVars>
          <dgm:chPref val="3"/>
        </dgm:presLayoutVars>
      </dgm:prSet>
      <dgm:spPr/>
    </dgm:pt>
    <dgm:pt modelId="{44E5ADA7-30D7-4D07-A618-48B9E5228645}" type="pres">
      <dgm:prSet presAssocID="{073CE749-6D8A-4791-84C8-E34F5612155C}" presName="level3hierChild" presStyleCnt="0"/>
      <dgm:spPr/>
    </dgm:pt>
    <dgm:pt modelId="{9E99FE38-034B-48D6-9081-9D9D700A017B}" type="pres">
      <dgm:prSet presAssocID="{84439237-2D1B-410B-8DD5-A14C652A41E7}" presName="conn2-1" presStyleLbl="parChTrans1D3" presStyleIdx="0" presStyleCnt="5"/>
      <dgm:spPr/>
    </dgm:pt>
    <dgm:pt modelId="{CBC96032-0552-4D52-9FC1-09ECB7104160}" type="pres">
      <dgm:prSet presAssocID="{84439237-2D1B-410B-8DD5-A14C652A41E7}" presName="connTx" presStyleLbl="parChTrans1D3" presStyleIdx="0" presStyleCnt="5"/>
      <dgm:spPr/>
    </dgm:pt>
    <dgm:pt modelId="{433D8AB5-478D-42D1-A3A7-04B7A3F30B2D}" type="pres">
      <dgm:prSet presAssocID="{F18DBD2F-F409-4B86-A28A-C02A4C6AB138}" presName="root2" presStyleCnt="0"/>
      <dgm:spPr/>
    </dgm:pt>
    <dgm:pt modelId="{E35C63ED-0E48-482D-8D2F-12DFCB985F87}" type="pres">
      <dgm:prSet presAssocID="{F18DBD2F-F409-4B86-A28A-C02A4C6AB138}" presName="LevelTwoTextNode" presStyleLbl="node3" presStyleIdx="0" presStyleCnt="5">
        <dgm:presLayoutVars>
          <dgm:chPref val="3"/>
        </dgm:presLayoutVars>
      </dgm:prSet>
      <dgm:spPr/>
    </dgm:pt>
    <dgm:pt modelId="{308634FD-54BF-4A2F-AEF8-FEC011B677FD}" type="pres">
      <dgm:prSet presAssocID="{F18DBD2F-F409-4B86-A28A-C02A4C6AB138}" presName="level3hierChild" presStyleCnt="0"/>
      <dgm:spPr/>
    </dgm:pt>
    <dgm:pt modelId="{B480FDCE-5173-4C67-BFD7-90BBB8DA108B}" type="pres">
      <dgm:prSet presAssocID="{7D6FF1EC-5695-4035-9876-4975C8A65A3E}" presName="conn2-1" presStyleLbl="parChTrans1D3" presStyleIdx="1" presStyleCnt="5"/>
      <dgm:spPr/>
    </dgm:pt>
    <dgm:pt modelId="{FD95632D-F479-4103-BF68-AD3CAAFF6290}" type="pres">
      <dgm:prSet presAssocID="{7D6FF1EC-5695-4035-9876-4975C8A65A3E}" presName="connTx" presStyleLbl="parChTrans1D3" presStyleIdx="1" presStyleCnt="5"/>
      <dgm:spPr/>
    </dgm:pt>
    <dgm:pt modelId="{3C5C7DD1-E6A8-4A7B-B3C7-5D34DD0B0FE4}" type="pres">
      <dgm:prSet presAssocID="{FFA53406-DE8A-48B0-962F-DCB7395206C5}" presName="root2" presStyleCnt="0"/>
      <dgm:spPr/>
    </dgm:pt>
    <dgm:pt modelId="{7694062E-CBA3-459C-BCB9-109C06B905B1}" type="pres">
      <dgm:prSet presAssocID="{FFA53406-DE8A-48B0-962F-DCB7395206C5}" presName="LevelTwoTextNode" presStyleLbl="node3" presStyleIdx="1" presStyleCnt="5">
        <dgm:presLayoutVars>
          <dgm:chPref val="3"/>
        </dgm:presLayoutVars>
      </dgm:prSet>
      <dgm:spPr/>
    </dgm:pt>
    <dgm:pt modelId="{6909B0C3-3240-4345-BDEB-ADAF4FE729BC}" type="pres">
      <dgm:prSet presAssocID="{FFA53406-DE8A-48B0-962F-DCB7395206C5}" presName="level3hierChild" presStyleCnt="0"/>
      <dgm:spPr/>
    </dgm:pt>
    <dgm:pt modelId="{C9933D66-12C0-4E3C-8F20-5AF4FB9B1577}" type="pres">
      <dgm:prSet presAssocID="{E04F5789-1453-4A56-BA6A-1BC176C48E2E}" presName="conn2-1" presStyleLbl="parChTrans1D2" presStyleIdx="1" presStyleCnt="4"/>
      <dgm:spPr/>
    </dgm:pt>
    <dgm:pt modelId="{E6874A43-1AB8-4E4A-9257-603E737EE26A}" type="pres">
      <dgm:prSet presAssocID="{E04F5789-1453-4A56-BA6A-1BC176C48E2E}" presName="connTx" presStyleLbl="parChTrans1D2" presStyleIdx="1" presStyleCnt="4"/>
      <dgm:spPr/>
    </dgm:pt>
    <dgm:pt modelId="{253976AB-E1C5-4C93-B2C9-5668AB0F144D}" type="pres">
      <dgm:prSet presAssocID="{4880D91A-BC45-4CD7-9989-AE82DB3446C3}" presName="root2" presStyleCnt="0"/>
      <dgm:spPr/>
    </dgm:pt>
    <dgm:pt modelId="{2ADDB7AB-5EAC-4456-BD5D-B12F65254FDC}" type="pres">
      <dgm:prSet presAssocID="{4880D91A-BC45-4CD7-9989-AE82DB3446C3}" presName="LevelTwoTextNode" presStyleLbl="asst0" presStyleIdx="1" presStyleCnt="4" custLinFactNeighborY="0">
        <dgm:presLayoutVars>
          <dgm:chPref val="3"/>
        </dgm:presLayoutVars>
      </dgm:prSet>
      <dgm:spPr/>
    </dgm:pt>
    <dgm:pt modelId="{2FE0F1EB-2FBA-4BAD-A860-9C292CE0763C}" type="pres">
      <dgm:prSet presAssocID="{4880D91A-BC45-4CD7-9989-AE82DB3446C3}" presName="level3hierChild" presStyleCnt="0"/>
      <dgm:spPr/>
    </dgm:pt>
    <dgm:pt modelId="{A269E7FB-C415-4CB8-B060-E55B5833E88F}" type="pres">
      <dgm:prSet presAssocID="{BC8768A6-A0F7-4BBB-8BE0-A9B47754BE8D}" presName="conn2-1" presStyleLbl="parChTrans1D3" presStyleIdx="2" presStyleCnt="5"/>
      <dgm:spPr/>
    </dgm:pt>
    <dgm:pt modelId="{62AD6026-C8D7-471F-86C5-5F852FD7E4EE}" type="pres">
      <dgm:prSet presAssocID="{BC8768A6-A0F7-4BBB-8BE0-A9B47754BE8D}" presName="connTx" presStyleLbl="parChTrans1D3" presStyleIdx="2" presStyleCnt="5"/>
      <dgm:spPr/>
    </dgm:pt>
    <dgm:pt modelId="{6D0B9E1C-E78D-4DDE-8A64-0722127F6E3A}" type="pres">
      <dgm:prSet presAssocID="{3CAA4D11-F177-4B3A-9F65-905D6516CA36}" presName="root2" presStyleCnt="0"/>
      <dgm:spPr/>
    </dgm:pt>
    <dgm:pt modelId="{8E456EDB-4C06-493A-9F6D-B319ECE372ED}" type="pres">
      <dgm:prSet presAssocID="{3CAA4D11-F177-4B3A-9F65-905D6516CA36}" presName="LevelTwoTextNode" presStyleLbl="node3" presStyleIdx="2" presStyleCnt="5">
        <dgm:presLayoutVars>
          <dgm:chPref val="3"/>
        </dgm:presLayoutVars>
      </dgm:prSet>
      <dgm:spPr/>
    </dgm:pt>
    <dgm:pt modelId="{1BAC5DD9-3EA5-44A6-AC51-C684A7F3BB8A}" type="pres">
      <dgm:prSet presAssocID="{3CAA4D11-F177-4B3A-9F65-905D6516CA36}" presName="level3hierChild" presStyleCnt="0"/>
      <dgm:spPr/>
    </dgm:pt>
    <dgm:pt modelId="{DF581C60-2E20-4A9A-8EFB-266D5ADA953A}" type="pres">
      <dgm:prSet presAssocID="{88636CDC-6F05-44C2-AC57-21B258E578D7}" presName="conn2-1" presStyleLbl="parChTrans1D2" presStyleIdx="2" presStyleCnt="4"/>
      <dgm:spPr/>
    </dgm:pt>
    <dgm:pt modelId="{C6539571-CAF3-4D45-A4F6-A8356494C7BA}" type="pres">
      <dgm:prSet presAssocID="{88636CDC-6F05-44C2-AC57-21B258E578D7}" presName="connTx" presStyleLbl="parChTrans1D2" presStyleIdx="2" presStyleCnt="4"/>
      <dgm:spPr/>
    </dgm:pt>
    <dgm:pt modelId="{D68C701A-60C4-4D63-8F3D-FD07915879BF}" type="pres">
      <dgm:prSet presAssocID="{62F748EF-1EE5-4516-9088-745BE9E5ADE1}" presName="root2" presStyleCnt="0"/>
      <dgm:spPr/>
    </dgm:pt>
    <dgm:pt modelId="{6B63C214-1C74-4DE0-8BB2-72852934251E}" type="pres">
      <dgm:prSet presAssocID="{62F748EF-1EE5-4516-9088-745BE9E5ADE1}" presName="LevelTwoTextNode" presStyleLbl="asst0" presStyleIdx="2" presStyleCnt="4">
        <dgm:presLayoutVars>
          <dgm:chPref val="3"/>
        </dgm:presLayoutVars>
      </dgm:prSet>
      <dgm:spPr/>
    </dgm:pt>
    <dgm:pt modelId="{85CBC762-7E7D-4EEA-9439-F896C0F254B5}" type="pres">
      <dgm:prSet presAssocID="{62F748EF-1EE5-4516-9088-745BE9E5ADE1}" presName="level3hierChild" presStyleCnt="0"/>
      <dgm:spPr/>
    </dgm:pt>
    <dgm:pt modelId="{3A69031B-61F3-4D75-9229-0667A0FAE5DF}" type="pres">
      <dgm:prSet presAssocID="{DF03691A-21CB-4172-8E86-4F517FA7448D}" presName="conn2-1" presStyleLbl="parChTrans1D3" presStyleIdx="3" presStyleCnt="5"/>
      <dgm:spPr/>
    </dgm:pt>
    <dgm:pt modelId="{8D852168-A94D-4CFD-939B-F53B527929CF}" type="pres">
      <dgm:prSet presAssocID="{DF03691A-21CB-4172-8E86-4F517FA7448D}" presName="connTx" presStyleLbl="parChTrans1D3" presStyleIdx="3" presStyleCnt="5"/>
      <dgm:spPr/>
    </dgm:pt>
    <dgm:pt modelId="{D3AFAB64-F254-490D-B63A-1B83398BD75C}" type="pres">
      <dgm:prSet presAssocID="{969387E8-0085-480D-B967-2D8867C00F51}" presName="root2" presStyleCnt="0"/>
      <dgm:spPr/>
    </dgm:pt>
    <dgm:pt modelId="{0411C689-9F92-4CC6-9ADE-B17331CDB1BE}" type="pres">
      <dgm:prSet presAssocID="{969387E8-0085-480D-B967-2D8867C00F51}" presName="LevelTwoTextNode" presStyleLbl="node3" presStyleIdx="3" presStyleCnt="5">
        <dgm:presLayoutVars>
          <dgm:chPref val="3"/>
        </dgm:presLayoutVars>
      </dgm:prSet>
      <dgm:spPr/>
    </dgm:pt>
    <dgm:pt modelId="{5C965F44-FA1B-42CB-B529-1E65AA48439D}" type="pres">
      <dgm:prSet presAssocID="{969387E8-0085-480D-B967-2D8867C00F51}" presName="level3hierChild" presStyleCnt="0"/>
      <dgm:spPr/>
    </dgm:pt>
    <dgm:pt modelId="{793D5932-6816-426C-AF10-5B95913EA889}" type="pres">
      <dgm:prSet presAssocID="{D980988F-4A2E-47C0-89AD-FA0C2A357CAB}" presName="conn2-1" presStyleLbl="parChTrans1D2" presStyleIdx="3" presStyleCnt="4"/>
      <dgm:spPr/>
    </dgm:pt>
    <dgm:pt modelId="{98F8911E-38E9-43DF-B3BF-32B5B484F1EB}" type="pres">
      <dgm:prSet presAssocID="{D980988F-4A2E-47C0-89AD-FA0C2A357CAB}" presName="connTx" presStyleLbl="parChTrans1D2" presStyleIdx="3" presStyleCnt="4"/>
      <dgm:spPr/>
    </dgm:pt>
    <dgm:pt modelId="{7D778D6F-4526-4826-ACF4-E408368B8A46}" type="pres">
      <dgm:prSet presAssocID="{D0A35EEF-7760-41AC-A3D2-E21B1454C230}" presName="root2" presStyleCnt="0"/>
      <dgm:spPr/>
    </dgm:pt>
    <dgm:pt modelId="{6E4CBB09-4974-47DA-B224-52DB4212678E}" type="pres">
      <dgm:prSet presAssocID="{D0A35EEF-7760-41AC-A3D2-E21B1454C230}" presName="LevelTwoTextNode" presStyleLbl="asst0" presStyleIdx="3" presStyleCnt="4">
        <dgm:presLayoutVars>
          <dgm:chPref val="3"/>
        </dgm:presLayoutVars>
      </dgm:prSet>
      <dgm:spPr/>
    </dgm:pt>
    <dgm:pt modelId="{816B8A73-A92E-4487-94AB-C74541588CC7}" type="pres">
      <dgm:prSet presAssocID="{D0A35EEF-7760-41AC-A3D2-E21B1454C230}" presName="level3hierChild" presStyleCnt="0"/>
      <dgm:spPr/>
    </dgm:pt>
    <dgm:pt modelId="{F864D82A-A0EA-48F4-8320-BE8000243D17}" type="pres">
      <dgm:prSet presAssocID="{F07C6DBB-EDA3-4011-9CD2-44B532311DCD}" presName="conn2-1" presStyleLbl="parChTrans1D3" presStyleIdx="4" presStyleCnt="5"/>
      <dgm:spPr/>
    </dgm:pt>
    <dgm:pt modelId="{796CCE8A-BC75-4215-8C3F-45C733C0B113}" type="pres">
      <dgm:prSet presAssocID="{F07C6DBB-EDA3-4011-9CD2-44B532311DCD}" presName="connTx" presStyleLbl="parChTrans1D3" presStyleIdx="4" presStyleCnt="5"/>
      <dgm:spPr/>
    </dgm:pt>
    <dgm:pt modelId="{499400F8-5212-4D9B-8DD0-EC78EB63E319}" type="pres">
      <dgm:prSet presAssocID="{93B96CD8-F2CF-44BD-BBE1-50AB9DDBFD18}" presName="root2" presStyleCnt="0"/>
      <dgm:spPr/>
    </dgm:pt>
    <dgm:pt modelId="{30CBDEB8-1ADC-4F02-B6D8-7952ADA16A93}" type="pres">
      <dgm:prSet presAssocID="{93B96CD8-F2CF-44BD-BBE1-50AB9DDBFD18}" presName="LevelTwoTextNode" presStyleLbl="node3" presStyleIdx="4" presStyleCnt="5">
        <dgm:presLayoutVars>
          <dgm:chPref val="3"/>
        </dgm:presLayoutVars>
      </dgm:prSet>
      <dgm:spPr/>
    </dgm:pt>
    <dgm:pt modelId="{1B115BEC-BA85-4334-A663-616AA8FBF32B}" type="pres">
      <dgm:prSet presAssocID="{93B96CD8-F2CF-44BD-BBE1-50AB9DDBFD18}" presName="level3hierChild" presStyleCnt="0"/>
      <dgm:spPr/>
    </dgm:pt>
  </dgm:ptLst>
  <dgm:cxnLst>
    <dgm:cxn modelId="{6552F001-6E15-45EC-9FD9-D55C496AFF50}" type="presOf" srcId="{84439237-2D1B-410B-8DD5-A14C652A41E7}" destId="{CBC96032-0552-4D52-9FC1-09ECB7104160}" srcOrd="1" destOrd="0" presId="urn:microsoft.com/office/officeart/2005/8/layout/hierarchy2"/>
    <dgm:cxn modelId="{6AAC3905-4795-4503-9888-B4CBC885E89D}" type="presOf" srcId="{93B96CD8-F2CF-44BD-BBE1-50AB9DDBFD18}" destId="{30CBDEB8-1ADC-4F02-B6D8-7952ADA16A93}" srcOrd="0" destOrd="0" presId="urn:microsoft.com/office/officeart/2005/8/layout/hierarchy2"/>
    <dgm:cxn modelId="{6C577713-EEF3-4ADA-964D-E78D9980727B}" type="presOf" srcId="{E82D3E05-9EDC-48A8-AF64-785A97F39EC9}" destId="{337BE5E6-1091-4BA7-AC47-09F7EA1D0FC3}" srcOrd="0" destOrd="0" presId="urn:microsoft.com/office/officeart/2005/8/layout/hierarchy2"/>
    <dgm:cxn modelId="{66E7CE16-9155-43BB-B610-2C43471C4D6A}" type="presOf" srcId="{88636CDC-6F05-44C2-AC57-21B258E578D7}" destId="{DF581C60-2E20-4A9A-8EFB-266D5ADA953A}" srcOrd="0" destOrd="0" presId="urn:microsoft.com/office/officeart/2005/8/layout/hierarchy2"/>
    <dgm:cxn modelId="{F739A21A-5FF8-4466-9C10-FB8C14485339}" type="presOf" srcId="{FFA53406-DE8A-48B0-962F-DCB7395206C5}" destId="{7694062E-CBA3-459C-BCB9-109C06B905B1}" srcOrd="0" destOrd="0" presId="urn:microsoft.com/office/officeart/2005/8/layout/hierarchy2"/>
    <dgm:cxn modelId="{546C671C-90FB-40D6-951F-0BC4829DAE95}" srcId="{4880D91A-BC45-4CD7-9989-AE82DB3446C3}" destId="{3CAA4D11-F177-4B3A-9F65-905D6516CA36}" srcOrd="0" destOrd="0" parTransId="{BC8768A6-A0F7-4BBB-8BE0-A9B47754BE8D}" sibTransId="{893F6B07-E336-4B30-9C99-F1D34F6F2B72}"/>
    <dgm:cxn modelId="{A4AA481D-EE6B-4D1E-9A35-BDAEE25DDCF1}" srcId="{1DCEFB16-EE33-4CCF-89DB-CBBF2145B981}" destId="{9D21E5EB-9563-4E22-BAF1-9019554E3E48}" srcOrd="0" destOrd="0" parTransId="{798FBD74-E743-4D7F-A293-D1C348F2FA13}" sibTransId="{CEFCB55B-E052-43D3-AFCF-9F08D1F4CED7}"/>
    <dgm:cxn modelId="{F5583421-45A5-4CB2-9718-601F39D32E88}" srcId="{9D21E5EB-9563-4E22-BAF1-9019554E3E48}" destId="{62F748EF-1EE5-4516-9088-745BE9E5ADE1}" srcOrd="2" destOrd="0" parTransId="{88636CDC-6F05-44C2-AC57-21B258E578D7}" sibTransId="{4D5FFFF8-1A6E-471E-83A8-AE47FEC50366}"/>
    <dgm:cxn modelId="{62E6AE2E-5078-49EF-AF93-A11E8E6676D4}" type="presOf" srcId="{E04F5789-1453-4A56-BA6A-1BC176C48E2E}" destId="{C9933D66-12C0-4E3C-8F20-5AF4FB9B1577}" srcOrd="0" destOrd="0" presId="urn:microsoft.com/office/officeart/2005/8/layout/hierarchy2"/>
    <dgm:cxn modelId="{5A1BE331-9A12-4BEE-BD3F-2C23C531EBC9}" type="presOf" srcId="{BC8768A6-A0F7-4BBB-8BE0-A9B47754BE8D}" destId="{62AD6026-C8D7-471F-86C5-5F852FD7E4EE}" srcOrd="1" destOrd="0" presId="urn:microsoft.com/office/officeart/2005/8/layout/hierarchy2"/>
    <dgm:cxn modelId="{A75CC047-A24F-427E-9D60-8019AB5B5168}" type="presOf" srcId="{DF03691A-21CB-4172-8E86-4F517FA7448D}" destId="{3A69031B-61F3-4D75-9229-0667A0FAE5DF}" srcOrd="0" destOrd="0" presId="urn:microsoft.com/office/officeart/2005/8/layout/hierarchy2"/>
    <dgm:cxn modelId="{28FF6B51-DB1D-4D1B-A312-AF3DD803BA8B}" type="presOf" srcId="{E04F5789-1453-4A56-BA6A-1BC176C48E2E}" destId="{E6874A43-1AB8-4E4A-9257-603E737EE26A}" srcOrd="1" destOrd="0" presId="urn:microsoft.com/office/officeart/2005/8/layout/hierarchy2"/>
    <dgm:cxn modelId="{39DB4D5E-99CA-4EAE-BD51-AE3DE135EFDA}" srcId="{073CE749-6D8A-4791-84C8-E34F5612155C}" destId="{FFA53406-DE8A-48B0-962F-DCB7395206C5}" srcOrd="1" destOrd="0" parTransId="{7D6FF1EC-5695-4035-9876-4975C8A65A3E}" sibTransId="{58179EFC-BF92-47FB-A234-E0C34AAB4CFB}"/>
    <dgm:cxn modelId="{A141536D-8676-442B-9001-8E226101C4FB}" type="presOf" srcId="{E82D3E05-9EDC-48A8-AF64-785A97F39EC9}" destId="{40AB6638-2134-400D-A0EA-6029321D4650}" srcOrd="1" destOrd="0" presId="urn:microsoft.com/office/officeart/2005/8/layout/hierarchy2"/>
    <dgm:cxn modelId="{E339E579-22A8-4734-BCD5-A52D460F8483}" srcId="{D0A35EEF-7760-41AC-A3D2-E21B1454C230}" destId="{93B96CD8-F2CF-44BD-BBE1-50AB9DDBFD18}" srcOrd="0" destOrd="0" parTransId="{F07C6DBB-EDA3-4011-9CD2-44B532311DCD}" sibTransId="{AF5E8AEE-EEF1-46AF-871B-2A5E5C86AE50}"/>
    <dgm:cxn modelId="{1A23B67C-82E9-467C-86D1-BDE6A1670378}" type="presOf" srcId="{7D6FF1EC-5695-4035-9876-4975C8A65A3E}" destId="{FD95632D-F479-4103-BF68-AD3CAAFF6290}" srcOrd="1" destOrd="0" presId="urn:microsoft.com/office/officeart/2005/8/layout/hierarchy2"/>
    <dgm:cxn modelId="{620F0E81-AB4B-42DF-8672-8AB5A97E177E}" type="presOf" srcId="{84439237-2D1B-410B-8DD5-A14C652A41E7}" destId="{9E99FE38-034B-48D6-9081-9D9D700A017B}" srcOrd="0" destOrd="0" presId="urn:microsoft.com/office/officeart/2005/8/layout/hierarchy2"/>
    <dgm:cxn modelId="{70345281-E460-4F05-9CCC-988CB14AE8F0}" type="presOf" srcId="{073CE749-6D8A-4791-84C8-E34F5612155C}" destId="{89B1ECCA-BC07-41C8-B8ED-D96814177BF0}" srcOrd="0" destOrd="0" presId="urn:microsoft.com/office/officeart/2005/8/layout/hierarchy2"/>
    <dgm:cxn modelId="{7BA2FD81-7FAB-45DA-B21C-9258F085E499}" type="presOf" srcId="{1DCEFB16-EE33-4CCF-89DB-CBBF2145B981}" destId="{D47F3A58-C36D-4714-9A36-E0B92F5D1AE5}" srcOrd="0" destOrd="0" presId="urn:microsoft.com/office/officeart/2005/8/layout/hierarchy2"/>
    <dgm:cxn modelId="{0EF58B9D-E4C9-4AC2-A49D-92D79418D715}" srcId="{9D21E5EB-9563-4E22-BAF1-9019554E3E48}" destId="{D0A35EEF-7760-41AC-A3D2-E21B1454C230}" srcOrd="3" destOrd="0" parTransId="{D980988F-4A2E-47C0-89AD-FA0C2A357CAB}" sibTransId="{40012F08-729C-40F0-B2B1-2E58389EB954}"/>
    <dgm:cxn modelId="{D206B3A0-E240-4ED3-B802-726E9A4FF223}" srcId="{9D21E5EB-9563-4E22-BAF1-9019554E3E48}" destId="{073CE749-6D8A-4791-84C8-E34F5612155C}" srcOrd="0" destOrd="0" parTransId="{E82D3E05-9EDC-48A8-AF64-785A97F39EC9}" sibTransId="{0EDCF555-5AB0-4851-B54E-1F74F3681C77}"/>
    <dgm:cxn modelId="{E17C42A1-F31C-4E60-B594-6DF2E919E9BC}" type="presOf" srcId="{F18DBD2F-F409-4B86-A28A-C02A4C6AB138}" destId="{E35C63ED-0E48-482D-8D2F-12DFCB985F87}" srcOrd="0" destOrd="0" presId="urn:microsoft.com/office/officeart/2005/8/layout/hierarchy2"/>
    <dgm:cxn modelId="{09A2BAB8-9932-4B49-96CA-9F985482D73B}" type="presOf" srcId="{9D21E5EB-9563-4E22-BAF1-9019554E3E48}" destId="{DFED90E7-54E7-4349-AA82-4A56261112AD}" srcOrd="0" destOrd="0" presId="urn:microsoft.com/office/officeart/2005/8/layout/hierarchy2"/>
    <dgm:cxn modelId="{998F4AC1-B8C1-48EE-8470-E444795CE3E9}" type="presOf" srcId="{D980988F-4A2E-47C0-89AD-FA0C2A357CAB}" destId="{98F8911E-38E9-43DF-B3BF-32B5B484F1EB}" srcOrd="1" destOrd="0" presId="urn:microsoft.com/office/officeart/2005/8/layout/hierarchy2"/>
    <dgm:cxn modelId="{5136B8C9-F403-4015-8C9E-1F745149E5CD}" type="presOf" srcId="{62F748EF-1EE5-4516-9088-745BE9E5ADE1}" destId="{6B63C214-1C74-4DE0-8BB2-72852934251E}" srcOrd="0" destOrd="0" presId="urn:microsoft.com/office/officeart/2005/8/layout/hierarchy2"/>
    <dgm:cxn modelId="{32531DCC-450C-40BF-B61C-2E4DFD6B9DAB}" type="presOf" srcId="{3CAA4D11-F177-4B3A-9F65-905D6516CA36}" destId="{8E456EDB-4C06-493A-9F6D-B319ECE372ED}" srcOrd="0" destOrd="0" presId="urn:microsoft.com/office/officeart/2005/8/layout/hierarchy2"/>
    <dgm:cxn modelId="{581EF4CF-EBE4-4EBD-9B14-A47180286785}" type="presOf" srcId="{4880D91A-BC45-4CD7-9989-AE82DB3446C3}" destId="{2ADDB7AB-5EAC-4456-BD5D-B12F65254FDC}" srcOrd="0" destOrd="0" presId="urn:microsoft.com/office/officeart/2005/8/layout/hierarchy2"/>
    <dgm:cxn modelId="{FB3389D1-22A8-4411-B77B-1A979B0AECBD}" type="presOf" srcId="{D980988F-4A2E-47C0-89AD-FA0C2A357CAB}" destId="{793D5932-6816-426C-AF10-5B95913EA889}" srcOrd="0" destOrd="0" presId="urn:microsoft.com/office/officeart/2005/8/layout/hierarchy2"/>
    <dgm:cxn modelId="{942518D2-E03F-4FE5-8D91-DEE713786F58}" type="presOf" srcId="{7D6FF1EC-5695-4035-9876-4975C8A65A3E}" destId="{B480FDCE-5173-4C67-BFD7-90BBB8DA108B}" srcOrd="0" destOrd="0" presId="urn:microsoft.com/office/officeart/2005/8/layout/hierarchy2"/>
    <dgm:cxn modelId="{ACE1D3D7-89FF-4F83-B657-DA2757951BA0}" type="presOf" srcId="{BC8768A6-A0F7-4BBB-8BE0-A9B47754BE8D}" destId="{A269E7FB-C415-4CB8-B060-E55B5833E88F}" srcOrd="0" destOrd="0" presId="urn:microsoft.com/office/officeart/2005/8/layout/hierarchy2"/>
    <dgm:cxn modelId="{883E7BD8-3E5E-430C-8746-F7D5682E3CB7}" type="presOf" srcId="{DF03691A-21CB-4172-8E86-4F517FA7448D}" destId="{8D852168-A94D-4CFD-939B-F53B527929CF}" srcOrd="1" destOrd="0" presId="urn:microsoft.com/office/officeart/2005/8/layout/hierarchy2"/>
    <dgm:cxn modelId="{803372DE-062D-4FF1-8BED-85F95858B2CA}" srcId="{62F748EF-1EE5-4516-9088-745BE9E5ADE1}" destId="{969387E8-0085-480D-B967-2D8867C00F51}" srcOrd="0" destOrd="0" parTransId="{DF03691A-21CB-4172-8E86-4F517FA7448D}" sibTransId="{142CBAD2-08C9-4FE4-BD7C-7292D204352E}"/>
    <dgm:cxn modelId="{71A510E1-2E8F-4F54-81F7-D2FEA52D463F}" type="presOf" srcId="{F07C6DBB-EDA3-4011-9CD2-44B532311DCD}" destId="{796CCE8A-BC75-4215-8C3F-45C733C0B113}" srcOrd="1" destOrd="0" presId="urn:microsoft.com/office/officeart/2005/8/layout/hierarchy2"/>
    <dgm:cxn modelId="{0DFFCCE5-6227-47D6-8100-2E321A0D4BCA}" type="presOf" srcId="{D0A35EEF-7760-41AC-A3D2-E21B1454C230}" destId="{6E4CBB09-4974-47DA-B224-52DB4212678E}" srcOrd="0" destOrd="0" presId="urn:microsoft.com/office/officeart/2005/8/layout/hierarchy2"/>
    <dgm:cxn modelId="{7996C5E8-C556-4C36-B6D2-29414CE56FF7}" type="presOf" srcId="{F07C6DBB-EDA3-4011-9CD2-44B532311DCD}" destId="{F864D82A-A0EA-48F4-8320-BE8000243D17}" srcOrd="0" destOrd="0" presId="urn:microsoft.com/office/officeart/2005/8/layout/hierarchy2"/>
    <dgm:cxn modelId="{B03341EB-6314-4E50-B38E-A7FDCED98B5F}" type="presOf" srcId="{88636CDC-6F05-44C2-AC57-21B258E578D7}" destId="{C6539571-CAF3-4D45-A4F6-A8356494C7BA}" srcOrd="1" destOrd="0" presId="urn:microsoft.com/office/officeart/2005/8/layout/hierarchy2"/>
    <dgm:cxn modelId="{025A8AF9-2ADF-4C22-AB53-2DBA45A850CE}" srcId="{073CE749-6D8A-4791-84C8-E34F5612155C}" destId="{F18DBD2F-F409-4B86-A28A-C02A4C6AB138}" srcOrd="0" destOrd="0" parTransId="{84439237-2D1B-410B-8DD5-A14C652A41E7}" sibTransId="{E8A77984-09E4-4700-8536-61E554E5C495}"/>
    <dgm:cxn modelId="{4D664AFA-7CC3-4FD0-A8C7-E69B1D7CA628}" type="presOf" srcId="{969387E8-0085-480D-B967-2D8867C00F51}" destId="{0411C689-9F92-4CC6-9ADE-B17331CDB1BE}" srcOrd="0" destOrd="0" presId="urn:microsoft.com/office/officeart/2005/8/layout/hierarchy2"/>
    <dgm:cxn modelId="{69BE25FB-8D96-417E-95C4-6BE3A06CCF9D}" srcId="{9D21E5EB-9563-4E22-BAF1-9019554E3E48}" destId="{4880D91A-BC45-4CD7-9989-AE82DB3446C3}" srcOrd="1" destOrd="0" parTransId="{E04F5789-1453-4A56-BA6A-1BC176C48E2E}" sibTransId="{D6F0B992-1ED2-4056-903B-B0EBF788FE13}"/>
    <dgm:cxn modelId="{EE42302C-E946-4467-AF22-BA0DB9E796B7}" type="presParOf" srcId="{D47F3A58-C36D-4714-9A36-E0B92F5D1AE5}" destId="{E85D3BA2-244B-4829-BA22-2C33BF665B52}" srcOrd="0" destOrd="0" presId="urn:microsoft.com/office/officeart/2005/8/layout/hierarchy2"/>
    <dgm:cxn modelId="{C8790350-3B3C-4B8E-84B2-5641B724F926}" type="presParOf" srcId="{E85D3BA2-244B-4829-BA22-2C33BF665B52}" destId="{DFED90E7-54E7-4349-AA82-4A56261112AD}" srcOrd="0" destOrd="0" presId="urn:microsoft.com/office/officeart/2005/8/layout/hierarchy2"/>
    <dgm:cxn modelId="{71D87590-0AEB-4285-9DB5-240DF729B80C}" type="presParOf" srcId="{E85D3BA2-244B-4829-BA22-2C33BF665B52}" destId="{D0412877-CBD2-4008-822B-12E30A566B62}" srcOrd="1" destOrd="0" presId="urn:microsoft.com/office/officeart/2005/8/layout/hierarchy2"/>
    <dgm:cxn modelId="{A8E15127-27D3-4FF5-A7B8-106C7A402811}" type="presParOf" srcId="{D0412877-CBD2-4008-822B-12E30A566B62}" destId="{337BE5E6-1091-4BA7-AC47-09F7EA1D0FC3}" srcOrd="0" destOrd="0" presId="urn:microsoft.com/office/officeart/2005/8/layout/hierarchy2"/>
    <dgm:cxn modelId="{18377BBC-5B21-4700-9C53-EE2909C42EC6}" type="presParOf" srcId="{337BE5E6-1091-4BA7-AC47-09F7EA1D0FC3}" destId="{40AB6638-2134-400D-A0EA-6029321D4650}" srcOrd="0" destOrd="0" presId="urn:microsoft.com/office/officeart/2005/8/layout/hierarchy2"/>
    <dgm:cxn modelId="{7A376284-BCE9-45D4-A747-5A96162AEE75}" type="presParOf" srcId="{D0412877-CBD2-4008-822B-12E30A566B62}" destId="{0615B9FE-0D80-478E-9AEB-CBE20645408A}" srcOrd="1" destOrd="0" presId="urn:microsoft.com/office/officeart/2005/8/layout/hierarchy2"/>
    <dgm:cxn modelId="{4E8DAEC2-4EDC-4FA8-AF13-FAB05E596D1A}" type="presParOf" srcId="{0615B9FE-0D80-478E-9AEB-CBE20645408A}" destId="{89B1ECCA-BC07-41C8-B8ED-D96814177BF0}" srcOrd="0" destOrd="0" presId="urn:microsoft.com/office/officeart/2005/8/layout/hierarchy2"/>
    <dgm:cxn modelId="{C4283419-7662-4C65-A556-81DF53FB923A}" type="presParOf" srcId="{0615B9FE-0D80-478E-9AEB-CBE20645408A}" destId="{44E5ADA7-30D7-4D07-A618-48B9E5228645}" srcOrd="1" destOrd="0" presId="urn:microsoft.com/office/officeart/2005/8/layout/hierarchy2"/>
    <dgm:cxn modelId="{FACF45A6-207E-4565-9C3A-4EB918045979}" type="presParOf" srcId="{44E5ADA7-30D7-4D07-A618-48B9E5228645}" destId="{9E99FE38-034B-48D6-9081-9D9D700A017B}" srcOrd="0" destOrd="0" presId="urn:microsoft.com/office/officeart/2005/8/layout/hierarchy2"/>
    <dgm:cxn modelId="{930A4879-7288-4B41-9DEF-75151AA6EA45}" type="presParOf" srcId="{9E99FE38-034B-48D6-9081-9D9D700A017B}" destId="{CBC96032-0552-4D52-9FC1-09ECB7104160}" srcOrd="0" destOrd="0" presId="urn:microsoft.com/office/officeart/2005/8/layout/hierarchy2"/>
    <dgm:cxn modelId="{B3C2CC21-7492-4B18-A6EE-F9EDCCD1C64F}" type="presParOf" srcId="{44E5ADA7-30D7-4D07-A618-48B9E5228645}" destId="{433D8AB5-478D-42D1-A3A7-04B7A3F30B2D}" srcOrd="1" destOrd="0" presId="urn:microsoft.com/office/officeart/2005/8/layout/hierarchy2"/>
    <dgm:cxn modelId="{51DACD9B-D159-41F1-A343-3B84CC877523}" type="presParOf" srcId="{433D8AB5-478D-42D1-A3A7-04B7A3F30B2D}" destId="{E35C63ED-0E48-482D-8D2F-12DFCB985F87}" srcOrd="0" destOrd="0" presId="urn:microsoft.com/office/officeart/2005/8/layout/hierarchy2"/>
    <dgm:cxn modelId="{C7C924B6-373F-4BA1-AB05-F6D9BDE40489}" type="presParOf" srcId="{433D8AB5-478D-42D1-A3A7-04B7A3F30B2D}" destId="{308634FD-54BF-4A2F-AEF8-FEC011B677FD}" srcOrd="1" destOrd="0" presId="urn:microsoft.com/office/officeart/2005/8/layout/hierarchy2"/>
    <dgm:cxn modelId="{A0F8859D-89EF-49B5-9E97-78066F5737BC}" type="presParOf" srcId="{44E5ADA7-30D7-4D07-A618-48B9E5228645}" destId="{B480FDCE-5173-4C67-BFD7-90BBB8DA108B}" srcOrd="2" destOrd="0" presId="urn:microsoft.com/office/officeart/2005/8/layout/hierarchy2"/>
    <dgm:cxn modelId="{BB1A43A8-1140-46D5-836A-200830145AED}" type="presParOf" srcId="{B480FDCE-5173-4C67-BFD7-90BBB8DA108B}" destId="{FD95632D-F479-4103-BF68-AD3CAAFF6290}" srcOrd="0" destOrd="0" presId="urn:microsoft.com/office/officeart/2005/8/layout/hierarchy2"/>
    <dgm:cxn modelId="{E3620A1C-EBF7-45F4-A38C-9CB677DC3C7C}" type="presParOf" srcId="{44E5ADA7-30D7-4D07-A618-48B9E5228645}" destId="{3C5C7DD1-E6A8-4A7B-B3C7-5D34DD0B0FE4}" srcOrd="3" destOrd="0" presId="urn:microsoft.com/office/officeart/2005/8/layout/hierarchy2"/>
    <dgm:cxn modelId="{63F9ADC4-B72B-4850-AEE7-6039EE64C7A3}" type="presParOf" srcId="{3C5C7DD1-E6A8-4A7B-B3C7-5D34DD0B0FE4}" destId="{7694062E-CBA3-459C-BCB9-109C06B905B1}" srcOrd="0" destOrd="0" presId="urn:microsoft.com/office/officeart/2005/8/layout/hierarchy2"/>
    <dgm:cxn modelId="{305314B8-68B3-41CC-9A1E-0BE4B239AB9F}" type="presParOf" srcId="{3C5C7DD1-E6A8-4A7B-B3C7-5D34DD0B0FE4}" destId="{6909B0C3-3240-4345-BDEB-ADAF4FE729BC}" srcOrd="1" destOrd="0" presId="urn:microsoft.com/office/officeart/2005/8/layout/hierarchy2"/>
    <dgm:cxn modelId="{721EA2DE-54EF-4F43-A93B-169799E0B760}" type="presParOf" srcId="{D0412877-CBD2-4008-822B-12E30A566B62}" destId="{C9933D66-12C0-4E3C-8F20-5AF4FB9B1577}" srcOrd="2" destOrd="0" presId="urn:microsoft.com/office/officeart/2005/8/layout/hierarchy2"/>
    <dgm:cxn modelId="{6EF9AA56-A860-43DF-BA8E-DFD859D5A700}" type="presParOf" srcId="{C9933D66-12C0-4E3C-8F20-5AF4FB9B1577}" destId="{E6874A43-1AB8-4E4A-9257-603E737EE26A}" srcOrd="0" destOrd="0" presId="urn:microsoft.com/office/officeart/2005/8/layout/hierarchy2"/>
    <dgm:cxn modelId="{AF1A5665-E364-4DB8-809B-B52C2C54C72A}" type="presParOf" srcId="{D0412877-CBD2-4008-822B-12E30A566B62}" destId="{253976AB-E1C5-4C93-B2C9-5668AB0F144D}" srcOrd="3" destOrd="0" presId="urn:microsoft.com/office/officeart/2005/8/layout/hierarchy2"/>
    <dgm:cxn modelId="{B72F148E-241B-4A45-89B0-01930494B60B}" type="presParOf" srcId="{253976AB-E1C5-4C93-B2C9-5668AB0F144D}" destId="{2ADDB7AB-5EAC-4456-BD5D-B12F65254FDC}" srcOrd="0" destOrd="0" presId="urn:microsoft.com/office/officeart/2005/8/layout/hierarchy2"/>
    <dgm:cxn modelId="{B3C47125-6189-4659-B9D3-BECACD500F4B}" type="presParOf" srcId="{253976AB-E1C5-4C93-B2C9-5668AB0F144D}" destId="{2FE0F1EB-2FBA-4BAD-A860-9C292CE0763C}" srcOrd="1" destOrd="0" presId="urn:microsoft.com/office/officeart/2005/8/layout/hierarchy2"/>
    <dgm:cxn modelId="{D995796C-11B9-4C7F-A330-4514BAD7ED3F}" type="presParOf" srcId="{2FE0F1EB-2FBA-4BAD-A860-9C292CE0763C}" destId="{A269E7FB-C415-4CB8-B060-E55B5833E88F}" srcOrd="0" destOrd="0" presId="urn:microsoft.com/office/officeart/2005/8/layout/hierarchy2"/>
    <dgm:cxn modelId="{D9C9DF65-7FF2-41D4-9A36-54C2BD478EE3}" type="presParOf" srcId="{A269E7FB-C415-4CB8-B060-E55B5833E88F}" destId="{62AD6026-C8D7-471F-86C5-5F852FD7E4EE}" srcOrd="0" destOrd="0" presId="urn:microsoft.com/office/officeart/2005/8/layout/hierarchy2"/>
    <dgm:cxn modelId="{7CFFCF33-FD9E-4C38-8C07-34C963DEC579}" type="presParOf" srcId="{2FE0F1EB-2FBA-4BAD-A860-9C292CE0763C}" destId="{6D0B9E1C-E78D-4DDE-8A64-0722127F6E3A}" srcOrd="1" destOrd="0" presId="urn:microsoft.com/office/officeart/2005/8/layout/hierarchy2"/>
    <dgm:cxn modelId="{DC2D4978-EF02-4B55-BB99-8E1059F31CC5}" type="presParOf" srcId="{6D0B9E1C-E78D-4DDE-8A64-0722127F6E3A}" destId="{8E456EDB-4C06-493A-9F6D-B319ECE372ED}" srcOrd="0" destOrd="0" presId="urn:microsoft.com/office/officeart/2005/8/layout/hierarchy2"/>
    <dgm:cxn modelId="{88DA0A5F-8282-4E7C-A2F1-E032651E6527}" type="presParOf" srcId="{6D0B9E1C-E78D-4DDE-8A64-0722127F6E3A}" destId="{1BAC5DD9-3EA5-44A6-AC51-C684A7F3BB8A}" srcOrd="1" destOrd="0" presId="urn:microsoft.com/office/officeart/2005/8/layout/hierarchy2"/>
    <dgm:cxn modelId="{95B4B0C0-94AC-48EC-8D43-B4B5D663757A}" type="presParOf" srcId="{D0412877-CBD2-4008-822B-12E30A566B62}" destId="{DF581C60-2E20-4A9A-8EFB-266D5ADA953A}" srcOrd="4" destOrd="0" presId="urn:microsoft.com/office/officeart/2005/8/layout/hierarchy2"/>
    <dgm:cxn modelId="{CE5A4BC4-C5C8-4F9C-936A-93BC7BFA76C8}" type="presParOf" srcId="{DF581C60-2E20-4A9A-8EFB-266D5ADA953A}" destId="{C6539571-CAF3-4D45-A4F6-A8356494C7BA}" srcOrd="0" destOrd="0" presId="urn:microsoft.com/office/officeart/2005/8/layout/hierarchy2"/>
    <dgm:cxn modelId="{F8E152F7-1570-4743-9C8A-C683FC38428E}" type="presParOf" srcId="{D0412877-CBD2-4008-822B-12E30A566B62}" destId="{D68C701A-60C4-4D63-8F3D-FD07915879BF}" srcOrd="5" destOrd="0" presId="urn:microsoft.com/office/officeart/2005/8/layout/hierarchy2"/>
    <dgm:cxn modelId="{B5EEC6FB-F131-45DC-857D-CAE64AB20D66}" type="presParOf" srcId="{D68C701A-60C4-4D63-8F3D-FD07915879BF}" destId="{6B63C214-1C74-4DE0-8BB2-72852934251E}" srcOrd="0" destOrd="0" presId="urn:microsoft.com/office/officeart/2005/8/layout/hierarchy2"/>
    <dgm:cxn modelId="{AB629215-5D96-43DF-8062-537F8B5E51F7}" type="presParOf" srcId="{D68C701A-60C4-4D63-8F3D-FD07915879BF}" destId="{85CBC762-7E7D-4EEA-9439-F896C0F254B5}" srcOrd="1" destOrd="0" presId="urn:microsoft.com/office/officeart/2005/8/layout/hierarchy2"/>
    <dgm:cxn modelId="{92984EBA-5D3A-4792-9635-A4E2BA1166BC}" type="presParOf" srcId="{85CBC762-7E7D-4EEA-9439-F896C0F254B5}" destId="{3A69031B-61F3-4D75-9229-0667A0FAE5DF}" srcOrd="0" destOrd="0" presId="urn:microsoft.com/office/officeart/2005/8/layout/hierarchy2"/>
    <dgm:cxn modelId="{99E7A238-D3C3-4E5F-9A7E-B0E37F60B8F4}" type="presParOf" srcId="{3A69031B-61F3-4D75-9229-0667A0FAE5DF}" destId="{8D852168-A94D-4CFD-939B-F53B527929CF}" srcOrd="0" destOrd="0" presId="urn:microsoft.com/office/officeart/2005/8/layout/hierarchy2"/>
    <dgm:cxn modelId="{82DC609A-EEB0-4731-B85F-4741FDBC33EB}" type="presParOf" srcId="{85CBC762-7E7D-4EEA-9439-F896C0F254B5}" destId="{D3AFAB64-F254-490D-B63A-1B83398BD75C}" srcOrd="1" destOrd="0" presId="urn:microsoft.com/office/officeart/2005/8/layout/hierarchy2"/>
    <dgm:cxn modelId="{1FE0830F-8E52-4F92-B29D-EEB2A59E21E1}" type="presParOf" srcId="{D3AFAB64-F254-490D-B63A-1B83398BD75C}" destId="{0411C689-9F92-4CC6-9ADE-B17331CDB1BE}" srcOrd="0" destOrd="0" presId="urn:microsoft.com/office/officeart/2005/8/layout/hierarchy2"/>
    <dgm:cxn modelId="{121A63BF-5DAD-402C-AC42-7B48ADEC1581}" type="presParOf" srcId="{D3AFAB64-F254-490D-B63A-1B83398BD75C}" destId="{5C965F44-FA1B-42CB-B529-1E65AA48439D}" srcOrd="1" destOrd="0" presId="urn:microsoft.com/office/officeart/2005/8/layout/hierarchy2"/>
    <dgm:cxn modelId="{BFD45667-D3B4-4B75-A4CA-2B0565A7628D}" type="presParOf" srcId="{D0412877-CBD2-4008-822B-12E30A566B62}" destId="{793D5932-6816-426C-AF10-5B95913EA889}" srcOrd="6" destOrd="0" presId="urn:microsoft.com/office/officeart/2005/8/layout/hierarchy2"/>
    <dgm:cxn modelId="{7973AC47-8544-4B8F-90DE-7095EE2B273C}" type="presParOf" srcId="{793D5932-6816-426C-AF10-5B95913EA889}" destId="{98F8911E-38E9-43DF-B3BF-32B5B484F1EB}" srcOrd="0" destOrd="0" presId="urn:microsoft.com/office/officeart/2005/8/layout/hierarchy2"/>
    <dgm:cxn modelId="{64E0060F-A784-49BB-A499-DA5F7E0B6D03}" type="presParOf" srcId="{D0412877-CBD2-4008-822B-12E30A566B62}" destId="{7D778D6F-4526-4826-ACF4-E408368B8A46}" srcOrd="7" destOrd="0" presId="urn:microsoft.com/office/officeart/2005/8/layout/hierarchy2"/>
    <dgm:cxn modelId="{8B5CCA90-8957-485D-9DEA-4A3061D2D4A7}" type="presParOf" srcId="{7D778D6F-4526-4826-ACF4-E408368B8A46}" destId="{6E4CBB09-4974-47DA-B224-52DB4212678E}" srcOrd="0" destOrd="0" presId="urn:microsoft.com/office/officeart/2005/8/layout/hierarchy2"/>
    <dgm:cxn modelId="{64F5E46C-411E-493E-B518-3C2FF7C37D5E}" type="presParOf" srcId="{7D778D6F-4526-4826-ACF4-E408368B8A46}" destId="{816B8A73-A92E-4487-94AB-C74541588CC7}" srcOrd="1" destOrd="0" presId="urn:microsoft.com/office/officeart/2005/8/layout/hierarchy2"/>
    <dgm:cxn modelId="{07FADB68-FF3F-4CC3-9FE7-88A3B39C9055}" type="presParOf" srcId="{816B8A73-A92E-4487-94AB-C74541588CC7}" destId="{F864D82A-A0EA-48F4-8320-BE8000243D17}" srcOrd="0" destOrd="0" presId="urn:microsoft.com/office/officeart/2005/8/layout/hierarchy2"/>
    <dgm:cxn modelId="{4AAB7924-9C42-4FFC-88B2-CC2DE01C6B4F}" type="presParOf" srcId="{F864D82A-A0EA-48F4-8320-BE8000243D17}" destId="{796CCE8A-BC75-4215-8C3F-45C733C0B113}" srcOrd="0" destOrd="0" presId="urn:microsoft.com/office/officeart/2005/8/layout/hierarchy2"/>
    <dgm:cxn modelId="{516F1E3D-A2E1-4400-BBF7-E9162F3C6AA3}" type="presParOf" srcId="{816B8A73-A92E-4487-94AB-C74541588CC7}" destId="{499400F8-5212-4D9B-8DD0-EC78EB63E319}" srcOrd="1" destOrd="0" presId="urn:microsoft.com/office/officeart/2005/8/layout/hierarchy2"/>
    <dgm:cxn modelId="{8C45DF0B-9BD1-40EE-801D-59525D6FBB8A}" type="presParOf" srcId="{499400F8-5212-4D9B-8DD0-EC78EB63E319}" destId="{30CBDEB8-1ADC-4F02-B6D8-7952ADA16A93}" srcOrd="0" destOrd="0" presId="urn:microsoft.com/office/officeart/2005/8/layout/hierarchy2"/>
    <dgm:cxn modelId="{DF8F8A65-FDE1-4A16-9A80-50501B46712D}" type="presParOf" srcId="{499400F8-5212-4D9B-8DD0-EC78EB63E319}" destId="{1B115BEC-BA85-4334-A663-616AA8FBF32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CEFB16-EE33-4CCF-89DB-CBBF2145B981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5E23A1E-487B-4F4C-9D82-A125FCB35503}">
      <dgm:prSet phldrT="[Text]" custT="1"/>
      <dgm:spPr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gm:spPr>
      <dgm:t>
        <a:bodyPr spcFirstLastPara="0" vert="horz" wrap="square" lIns="6350" tIns="6350" rIns="635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Battery System</a:t>
          </a:r>
        </a:p>
      </dgm:t>
    </dgm:pt>
    <dgm:pt modelId="{B48CC8D0-512E-4964-B31A-A7B6D3BA1B13}" type="parTrans" cxnId="{FE5226BE-C92E-4071-9ADA-8A96644C3225}">
      <dgm:prSet/>
      <dgm:spPr/>
      <dgm:t>
        <a:bodyPr/>
        <a:lstStyle/>
        <a:p>
          <a:endParaRPr lang="en-US"/>
        </a:p>
      </dgm:t>
    </dgm:pt>
    <dgm:pt modelId="{C32E359C-3CCF-48F5-B95F-B02B6987D5B4}" type="sibTrans" cxnId="{FE5226BE-C92E-4071-9ADA-8A96644C3225}">
      <dgm:prSet/>
      <dgm:spPr/>
      <dgm:t>
        <a:bodyPr/>
        <a:lstStyle/>
        <a:p>
          <a:endParaRPr lang="en-US"/>
        </a:p>
      </dgm:t>
    </dgm:pt>
    <dgm:pt modelId="{9D21E5EB-9563-4E22-BAF1-9019554E3E48}" type="asst">
      <dgm:prSet phldrT="[Text]"/>
      <dgm:spPr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gm:spPr>
      <dgm:t>
        <a:bodyPr spcFirstLastPara="0" vert="horz" wrap="square" lIns="6350" tIns="6350" rIns="6350" bIns="6350" numCol="1" spcCol="1270" anchor="ctr" anchorCtr="0"/>
        <a:lstStyle/>
        <a:p>
          <a:r>
            <a: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Containment</a:t>
          </a:r>
        </a:p>
      </dgm:t>
    </dgm:pt>
    <dgm:pt modelId="{798FBD74-E743-4D7F-A293-D1C348F2FA13}" type="parTrans" cxnId="{A4AA481D-EE6B-4D1E-9A35-BDAEE25DDCF1}">
      <dgm:prSet/>
      <dgm:spPr/>
      <dgm:t>
        <a:bodyPr/>
        <a:lstStyle/>
        <a:p>
          <a:endParaRPr lang="en-US"/>
        </a:p>
      </dgm:t>
    </dgm:pt>
    <dgm:pt modelId="{CEFCB55B-E052-43D3-AFCF-9F08D1F4CED7}" type="sibTrans" cxnId="{A4AA481D-EE6B-4D1E-9A35-BDAEE25DDCF1}">
      <dgm:prSet/>
      <dgm:spPr/>
      <dgm:t>
        <a:bodyPr/>
        <a:lstStyle/>
        <a:p>
          <a:endParaRPr lang="en-US"/>
        </a:p>
      </dgm:t>
    </dgm:pt>
    <dgm:pt modelId="{82E0F1D4-645A-4195-BDBD-C2FA1503071E}" type="asst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Management System</a:t>
          </a:r>
        </a:p>
      </dgm:t>
    </dgm:pt>
    <dgm:pt modelId="{DB82804F-D74D-432E-9533-0270FFE2B7E7}" type="parTrans" cxnId="{D6047C87-B285-4919-8922-04DBC0962AD5}">
      <dgm:prSet/>
      <dgm:spPr/>
      <dgm:t>
        <a:bodyPr/>
        <a:lstStyle/>
        <a:p>
          <a:endParaRPr lang="en-US"/>
        </a:p>
      </dgm:t>
    </dgm:pt>
    <dgm:pt modelId="{0CE8E4AA-4232-4DB4-9683-9FCD8258120B}" type="sibTrans" cxnId="{D6047C87-B285-4919-8922-04DBC0962AD5}">
      <dgm:prSet/>
      <dgm:spPr/>
      <dgm:t>
        <a:bodyPr/>
        <a:lstStyle/>
        <a:p>
          <a:endParaRPr lang="en-US"/>
        </a:p>
      </dgm:t>
    </dgm:pt>
    <dgm:pt modelId="{073CE749-6D8A-4791-84C8-E34F5612155C}" type="asst">
      <dgm:prSet custT="1"/>
      <dgm:spPr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gm:spPr>
      <dgm:t>
        <a:bodyPr spcFirstLastPara="0" vert="horz" wrap="square" lIns="6350" tIns="6350" rIns="635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Support</a:t>
          </a:r>
        </a:p>
      </dgm:t>
    </dgm:pt>
    <dgm:pt modelId="{E82D3E05-9EDC-48A8-AF64-785A97F39EC9}" type="parTrans" cxnId="{D206B3A0-E240-4ED3-B802-726E9A4FF223}">
      <dgm:prSet/>
      <dgm:spPr/>
      <dgm:t>
        <a:bodyPr/>
        <a:lstStyle/>
        <a:p>
          <a:endParaRPr lang="en-US"/>
        </a:p>
      </dgm:t>
    </dgm:pt>
    <dgm:pt modelId="{0EDCF555-5AB0-4851-B54E-1F74F3681C77}" type="sibTrans" cxnId="{D206B3A0-E240-4ED3-B802-726E9A4FF223}">
      <dgm:prSet/>
      <dgm:spPr/>
      <dgm:t>
        <a:bodyPr/>
        <a:lstStyle/>
        <a:p>
          <a:endParaRPr lang="en-US"/>
        </a:p>
      </dgm:t>
    </dgm:pt>
    <dgm:pt modelId="{0ABCD2AE-3531-404F-9222-B4C6AB7E6991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Monitor</a:t>
          </a:r>
        </a:p>
      </dgm:t>
    </dgm:pt>
    <dgm:pt modelId="{2FFAC151-623E-4BCB-8A8A-5D2242FCC302}" type="parTrans" cxnId="{3749308C-9A3E-4256-95F4-CFE43F218C60}">
      <dgm:prSet/>
      <dgm:spPr/>
      <dgm:t>
        <a:bodyPr/>
        <a:lstStyle/>
        <a:p>
          <a:endParaRPr lang="en-US"/>
        </a:p>
      </dgm:t>
    </dgm:pt>
    <dgm:pt modelId="{F988B6B9-51B7-4CB6-A6FA-97F36CA1FBF3}" type="sibTrans" cxnId="{3749308C-9A3E-4256-95F4-CFE43F218C60}">
      <dgm:prSet/>
      <dgm:spPr/>
      <dgm:t>
        <a:bodyPr/>
        <a:lstStyle/>
        <a:p>
          <a:endParaRPr lang="en-US"/>
        </a:p>
      </dgm:t>
    </dgm:pt>
    <dgm:pt modelId="{4880D91A-BC45-4CD7-9989-AE82DB3446C3}" type="asst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Integrate</a:t>
          </a:r>
        </a:p>
      </dgm:t>
    </dgm:pt>
    <dgm:pt modelId="{E04F5789-1453-4A56-BA6A-1BC176C48E2E}" type="parTrans" cxnId="{69BE25FB-8D96-417E-95C4-6BE3A06CCF9D}">
      <dgm:prSet/>
      <dgm:spPr/>
      <dgm:t>
        <a:bodyPr/>
        <a:lstStyle/>
        <a:p>
          <a:endParaRPr lang="en-US"/>
        </a:p>
      </dgm:t>
    </dgm:pt>
    <dgm:pt modelId="{D6F0B992-1ED2-4056-903B-B0EBF788FE13}" type="sibTrans" cxnId="{69BE25FB-8D96-417E-95C4-6BE3A06CCF9D}">
      <dgm:prSet/>
      <dgm:spPr/>
      <dgm:t>
        <a:bodyPr/>
        <a:lstStyle/>
        <a:p>
          <a:endParaRPr lang="en-US"/>
        </a:p>
      </dgm:t>
    </dgm:pt>
    <dgm:pt modelId="{62F748EF-1EE5-4516-9088-745BE9E5ADE1}" type="asst">
      <dgm:prSet custT="1"/>
      <dgm:spPr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gm:spPr>
      <dgm:t>
        <a:bodyPr spcFirstLastPara="0" vert="horz" wrap="square" lIns="6350" tIns="6350" rIns="635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Configure</a:t>
          </a:r>
        </a:p>
      </dgm:t>
    </dgm:pt>
    <dgm:pt modelId="{88636CDC-6F05-44C2-AC57-21B258E578D7}" type="parTrans" cxnId="{F5583421-45A5-4CB2-9718-601F39D32E88}">
      <dgm:prSet/>
      <dgm:spPr/>
      <dgm:t>
        <a:bodyPr/>
        <a:lstStyle/>
        <a:p>
          <a:endParaRPr lang="en-US"/>
        </a:p>
      </dgm:t>
    </dgm:pt>
    <dgm:pt modelId="{4D5FFFF8-1A6E-471E-83A8-AE47FEC50366}" type="sibTrans" cxnId="{F5583421-45A5-4CB2-9718-601F39D32E88}">
      <dgm:prSet/>
      <dgm:spPr/>
      <dgm:t>
        <a:bodyPr/>
        <a:lstStyle/>
        <a:p>
          <a:endParaRPr lang="en-US"/>
        </a:p>
      </dgm:t>
    </dgm:pt>
    <dgm:pt modelId="{D0A35EEF-7760-41AC-A3D2-E21B1454C230}" type="asst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Control</a:t>
          </a:r>
        </a:p>
      </dgm:t>
    </dgm:pt>
    <dgm:pt modelId="{D980988F-4A2E-47C0-89AD-FA0C2A357CAB}" type="parTrans" cxnId="{0EF58B9D-E4C9-4AC2-A49D-92D79418D715}">
      <dgm:prSet/>
      <dgm:spPr/>
      <dgm:t>
        <a:bodyPr/>
        <a:lstStyle/>
        <a:p>
          <a:endParaRPr lang="en-US"/>
        </a:p>
      </dgm:t>
    </dgm:pt>
    <dgm:pt modelId="{40012F08-729C-40F0-B2B1-2E58389EB954}" type="sibTrans" cxnId="{0EF58B9D-E4C9-4AC2-A49D-92D79418D715}">
      <dgm:prSet/>
      <dgm:spPr/>
      <dgm:t>
        <a:bodyPr/>
        <a:lstStyle/>
        <a:p>
          <a:endParaRPr lang="en-US"/>
        </a:p>
      </dgm:t>
    </dgm:pt>
    <dgm:pt modelId="{F18DBD2F-F409-4B86-A28A-C02A4C6AB138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External Forces</a:t>
          </a:r>
        </a:p>
      </dgm:t>
    </dgm:pt>
    <dgm:pt modelId="{84439237-2D1B-410B-8DD5-A14C652A41E7}" type="parTrans" cxnId="{025A8AF9-2ADF-4C22-AB53-2DBA45A850CE}">
      <dgm:prSet/>
      <dgm:spPr/>
      <dgm:t>
        <a:bodyPr/>
        <a:lstStyle/>
        <a:p>
          <a:endParaRPr lang="en-US"/>
        </a:p>
      </dgm:t>
    </dgm:pt>
    <dgm:pt modelId="{E8A77984-09E4-4700-8536-61E554E5C495}" type="sibTrans" cxnId="{025A8AF9-2ADF-4C22-AB53-2DBA45A850CE}">
      <dgm:prSet/>
      <dgm:spPr/>
      <dgm:t>
        <a:bodyPr/>
        <a:lstStyle/>
        <a:p>
          <a:endParaRPr lang="en-US"/>
        </a:p>
      </dgm:t>
    </dgm:pt>
    <dgm:pt modelId="{FFA53406-DE8A-48B0-962F-DCB7395206C5}">
      <dgm:prSet custT="1"/>
      <dgm:spPr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gm:spPr>
      <dgm:t>
        <a:bodyPr spcFirstLastPara="0" vert="horz" wrap="square" lIns="6350" tIns="6350" rIns="635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Battery Load</a:t>
          </a:r>
        </a:p>
      </dgm:t>
    </dgm:pt>
    <dgm:pt modelId="{7D6FF1EC-5695-4035-9876-4975C8A65A3E}" type="parTrans" cxnId="{39DB4D5E-99CA-4EAE-BD51-AE3DE135EFDA}">
      <dgm:prSet/>
      <dgm:spPr/>
      <dgm:t>
        <a:bodyPr/>
        <a:lstStyle/>
        <a:p>
          <a:endParaRPr lang="en-US"/>
        </a:p>
      </dgm:t>
    </dgm:pt>
    <dgm:pt modelId="{58179EFC-BF92-47FB-A234-E0C34AAB4CFB}" type="sibTrans" cxnId="{39DB4D5E-99CA-4EAE-BD51-AE3DE135EFDA}">
      <dgm:prSet/>
      <dgm:spPr/>
      <dgm:t>
        <a:bodyPr/>
        <a:lstStyle/>
        <a:p>
          <a:endParaRPr lang="en-US"/>
        </a:p>
      </dgm:t>
    </dgm:pt>
    <dgm:pt modelId="{3CAA4D11-F177-4B3A-9F65-905D6516CA36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Vehicle Chassis</a:t>
          </a:r>
        </a:p>
      </dgm:t>
    </dgm:pt>
    <dgm:pt modelId="{BC8768A6-A0F7-4BBB-8BE0-A9B47754BE8D}" type="parTrans" cxnId="{546C671C-90FB-40D6-951F-0BC4829DAE95}">
      <dgm:prSet/>
      <dgm:spPr/>
      <dgm:t>
        <a:bodyPr/>
        <a:lstStyle/>
        <a:p>
          <a:endParaRPr lang="en-US"/>
        </a:p>
      </dgm:t>
    </dgm:pt>
    <dgm:pt modelId="{893F6B07-E336-4B30-9C99-F1D34F6F2B72}" type="sibTrans" cxnId="{546C671C-90FB-40D6-951F-0BC4829DAE95}">
      <dgm:prSet/>
      <dgm:spPr/>
      <dgm:t>
        <a:bodyPr/>
        <a:lstStyle/>
        <a:p>
          <a:endParaRPr lang="en-US"/>
        </a:p>
      </dgm:t>
    </dgm:pt>
    <dgm:pt modelId="{969387E8-0085-480D-B967-2D8867C00F51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Layout</a:t>
          </a:r>
        </a:p>
      </dgm:t>
    </dgm:pt>
    <dgm:pt modelId="{DF03691A-21CB-4172-8E86-4F517FA7448D}" type="parTrans" cxnId="{803372DE-062D-4FF1-8BED-85F95858B2CA}">
      <dgm:prSet/>
      <dgm:spPr/>
      <dgm:t>
        <a:bodyPr/>
        <a:lstStyle/>
        <a:p>
          <a:endParaRPr lang="en-US"/>
        </a:p>
      </dgm:t>
    </dgm:pt>
    <dgm:pt modelId="{142CBAD2-08C9-4FE4-BD7C-7292D204352E}" type="sibTrans" cxnId="{803372DE-062D-4FF1-8BED-85F95858B2CA}">
      <dgm:prSet/>
      <dgm:spPr/>
      <dgm:t>
        <a:bodyPr/>
        <a:lstStyle/>
        <a:p>
          <a:endParaRPr lang="en-US"/>
        </a:p>
      </dgm:t>
    </dgm:pt>
    <dgm:pt modelId="{93B96CD8-F2CF-44BD-BBE1-50AB9DDBFD18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Temperature</a:t>
          </a:r>
        </a:p>
      </dgm:t>
    </dgm:pt>
    <dgm:pt modelId="{F07C6DBB-EDA3-4011-9CD2-44B532311DCD}" type="parTrans" cxnId="{E339E579-22A8-4734-BCD5-A52D460F8483}">
      <dgm:prSet/>
      <dgm:spPr/>
      <dgm:t>
        <a:bodyPr/>
        <a:lstStyle/>
        <a:p>
          <a:endParaRPr lang="en-US"/>
        </a:p>
      </dgm:t>
    </dgm:pt>
    <dgm:pt modelId="{AF5E8AEE-EEF1-46AF-871B-2A5E5C86AE50}" type="sibTrans" cxnId="{E339E579-22A8-4734-BCD5-A52D460F8483}">
      <dgm:prSet/>
      <dgm:spPr/>
      <dgm:t>
        <a:bodyPr/>
        <a:lstStyle/>
        <a:p>
          <a:endParaRPr lang="en-US"/>
        </a:p>
      </dgm:t>
    </dgm:pt>
    <dgm:pt modelId="{A268A1CD-2DAB-4C0E-BE26-797E3E3E86B9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Control</a:t>
          </a:r>
        </a:p>
      </dgm:t>
    </dgm:pt>
    <dgm:pt modelId="{3B360DA7-ABAB-4772-9CE2-9EA3F7382034}" type="parTrans" cxnId="{37BEFC1A-C1E0-43D4-BCAF-4EA3CED27911}">
      <dgm:prSet/>
      <dgm:spPr/>
      <dgm:t>
        <a:bodyPr/>
        <a:lstStyle/>
        <a:p>
          <a:endParaRPr lang="en-US"/>
        </a:p>
      </dgm:t>
    </dgm:pt>
    <dgm:pt modelId="{E6687C9B-FA59-47A3-BAC7-53AC9FD872D4}" type="sibTrans" cxnId="{37BEFC1A-C1E0-43D4-BCAF-4EA3CED27911}">
      <dgm:prSet/>
      <dgm:spPr/>
      <dgm:t>
        <a:bodyPr/>
        <a:lstStyle/>
        <a:p>
          <a:endParaRPr lang="en-US"/>
        </a:p>
      </dgm:t>
    </dgm:pt>
    <dgm:pt modelId="{457EC38D-92E3-417F-855A-9A44D495CEE0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Charge</a:t>
          </a:r>
        </a:p>
      </dgm:t>
    </dgm:pt>
    <dgm:pt modelId="{F74B4BF7-9C6D-4F53-BEE0-F7B22F351C56}" type="parTrans" cxnId="{80E7D535-E5D0-4649-A165-1513A99DC4AF}">
      <dgm:prSet/>
      <dgm:spPr/>
      <dgm:t>
        <a:bodyPr/>
        <a:lstStyle/>
        <a:p>
          <a:endParaRPr lang="en-US"/>
        </a:p>
      </dgm:t>
    </dgm:pt>
    <dgm:pt modelId="{2FE16503-AD31-4FF5-BDAE-5B19C130A62A}" type="sibTrans" cxnId="{80E7D535-E5D0-4649-A165-1513A99DC4AF}">
      <dgm:prSet/>
      <dgm:spPr/>
      <dgm:t>
        <a:bodyPr/>
        <a:lstStyle/>
        <a:p>
          <a:endParaRPr lang="en-US"/>
        </a:p>
      </dgm:t>
    </dgm:pt>
    <dgm:pt modelId="{D4EB3E46-6DA7-40C2-B955-A58476BFB2F4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Current Flow</a:t>
          </a:r>
        </a:p>
      </dgm:t>
    </dgm:pt>
    <dgm:pt modelId="{5EE4429E-86D9-4E76-90E9-B09F4D3A2AC9}" type="parTrans" cxnId="{50748575-C260-48D8-A4FF-A5D31BF1453D}">
      <dgm:prSet/>
      <dgm:spPr/>
      <dgm:t>
        <a:bodyPr/>
        <a:lstStyle/>
        <a:p>
          <a:endParaRPr lang="en-US"/>
        </a:p>
      </dgm:t>
    </dgm:pt>
    <dgm:pt modelId="{E904020F-42EF-45E5-82AD-8CB3F629513F}" type="sibTrans" cxnId="{50748575-C260-48D8-A4FF-A5D31BF1453D}">
      <dgm:prSet/>
      <dgm:spPr/>
      <dgm:t>
        <a:bodyPr/>
        <a:lstStyle/>
        <a:p>
          <a:endParaRPr lang="en-US"/>
        </a:p>
      </dgm:t>
    </dgm:pt>
    <dgm:pt modelId="{A24C80D8-6168-44FF-9B0D-8FAFDEC43E0D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Voltage Level</a:t>
          </a:r>
        </a:p>
      </dgm:t>
    </dgm:pt>
    <dgm:pt modelId="{2BC56030-A546-4758-8094-FB90F9284FD6}" type="parTrans" cxnId="{12E3646E-2E9E-4B3E-9A20-CDC0FC976A30}">
      <dgm:prSet/>
      <dgm:spPr/>
      <dgm:t>
        <a:bodyPr/>
        <a:lstStyle/>
        <a:p>
          <a:endParaRPr lang="en-US"/>
        </a:p>
      </dgm:t>
    </dgm:pt>
    <dgm:pt modelId="{54A6C100-C3DB-4B9A-AC68-38F126ECFB20}" type="sibTrans" cxnId="{12E3646E-2E9E-4B3E-9A20-CDC0FC976A30}">
      <dgm:prSet/>
      <dgm:spPr/>
      <dgm:t>
        <a:bodyPr/>
        <a:lstStyle/>
        <a:p>
          <a:endParaRPr lang="en-US"/>
        </a:p>
      </dgm:t>
    </dgm:pt>
    <dgm:pt modelId="{EF69D077-27EE-48D0-8F95-C572FB4F70B2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Power Output</a:t>
          </a:r>
        </a:p>
      </dgm:t>
    </dgm:pt>
    <dgm:pt modelId="{AB03506D-37FE-44CC-A740-56031FDA221F}" type="parTrans" cxnId="{626932E2-B085-4E99-B6D4-BDE708087B5A}">
      <dgm:prSet/>
      <dgm:spPr/>
      <dgm:t>
        <a:bodyPr/>
        <a:lstStyle/>
        <a:p>
          <a:endParaRPr lang="en-US"/>
        </a:p>
      </dgm:t>
    </dgm:pt>
    <dgm:pt modelId="{206AACE7-6EA6-4959-B80D-6DA748539F3E}" type="sibTrans" cxnId="{626932E2-B085-4E99-B6D4-BDE708087B5A}">
      <dgm:prSet/>
      <dgm:spPr/>
      <dgm:t>
        <a:bodyPr/>
        <a:lstStyle/>
        <a:p>
          <a:endParaRPr lang="en-US"/>
        </a:p>
      </dgm:t>
    </dgm:pt>
    <dgm:pt modelId="{496342F3-6F70-4DB9-AF91-6F55BB6D170C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Batteries</a:t>
          </a:r>
        </a:p>
      </dgm:t>
    </dgm:pt>
    <dgm:pt modelId="{C6AA0DD9-079C-4271-A791-0E5FDD2A97E3}" type="parTrans" cxnId="{608FB9F2-E3AD-4B7E-86A2-99C36525E6F6}">
      <dgm:prSet/>
      <dgm:spPr/>
      <dgm:t>
        <a:bodyPr/>
        <a:lstStyle/>
        <a:p>
          <a:endParaRPr lang="en-US"/>
        </a:p>
      </dgm:t>
    </dgm:pt>
    <dgm:pt modelId="{1341EA74-732D-4F7B-9503-2C4FFC3CA546}" type="sibTrans" cxnId="{608FB9F2-E3AD-4B7E-86A2-99C36525E6F6}">
      <dgm:prSet/>
      <dgm:spPr/>
      <dgm:t>
        <a:bodyPr/>
        <a:lstStyle/>
        <a:p>
          <a:endParaRPr lang="en-US"/>
        </a:p>
      </dgm:t>
    </dgm:pt>
    <dgm:pt modelId="{198E4892-1C2B-44CE-9954-EAC7C79E0EB8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Temperature</a:t>
          </a:r>
        </a:p>
      </dgm:t>
    </dgm:pt>
    <dgm:pt modelId="{955F2FAE-387B-4FA2-9B0C-AF1C9AD7A6F3}" type="parTrans" cxnId="{AD34116B-2EB5-41FF-AD63-516A38B07FDD}">
      <dgm:prSet/>
      <dgm:spPr/>
      <dgm:t>
        <a:bodyPr/>
        <a:lstStyle/>
        <a:p>
          <a:endParaRPr lang="en-US"/>
        </a:p>
      </dgm:t>
    </dgm:pt>
    <dgm:pt modelId="{D232AE8C-67CE-4D73-ADDC-B2C3CD44C84F}" type="sibTrans" cxnId="{AD34116B-2EB5-41FF-AD63-516A38B07FDD}">
      <dgm:prSet/>
      <dgm:spPr/>
      <dgm:t>
        <a:bodyPr/>
        <a:lstStyle/>
        <a:p>
          <a:endParaRPr lang="en-US"/>
        </a:p>
      </dgm:t>
    </dgm:pt>
    <dgm:pt modelId="{D47F3A58-C36D-4714-9A36-E0B92F5D1AE5}" type="pres">
      <dgm:prSet presAssocID="{1DCEFB16-EE33-4CCF-89DB-CBBF2145B98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670604D-A589-40B2-895C-656B3F44CBD9}" type="pres">
      <dgm:prSet presAssocID="{55E23A1E-487B-4F4C-9D82-A125FCB35503}" presName="root1" presStyleCnt="0"/>
      <dgm:spPr/>
    </dgm:pt>
    <dgm:pt modelId="{31F966F6-78E5-41AF-9277-219E9D7C5EAE}" type="pres">
      <dgm:prSet presAssocID="{55E23A1E-487B-4F4C-9D82-A125FCB35503}" presName="LevelOneTextNode" presStyleLbl="node0" presStyleIdx="0" presStyleCnt="1" custLinFactNeighborX="-35957" custLinFactNeighborY="1535">
        <dgm:presLayoutVars>
          <dgm:chPref val="3"/>
        </dgm:presLayoutVars>
      </dgm:prSet>
      <dgm:spPr>
        <a:xfrm>
          <a:off x="2780226" y="2818835"/>
          <a:ext cx="1001789" cy="500894"/>
        </a:xfrm>
        <a:prstGeom prst="roundRect">
          <a:avLst>
            <a:gd name="adj" fmla="val 10000"/>
          </a:avLst>
        </a:prstGeom>
      </dgm:spPr>
    </dgm:pt>
    <dgm:pt modelId="{F7DC73A8-219C-42C4-932E-A624BFB8661C}" type="pres">
      <dgm:prSet presAssocID="{55E23A1E-487B-4F4C-9D82-A125FCB35503}" presName="level2hierChild" presStyleCnt="0"/>
      <dgm:spPr/>
    </dgm:pt>
    <dgm:pt modelId="{F164CE7D-471C-452D-B252-DD73FC7B1513}" type="pres">
      <dgm:prSet presAssocID="{798FBD74-E743-4D7F-A293-D1C348F2FA13}" presName="conn2-1" presStyleLbl="parChTrans1D2" presStyleIdx="0" presStyleCnt="2"/>
      <dgm:spPr/>
    </dgm:pt>
    <dgm:pt modelId="{B0418B4B-22BD-4775-8A66-26B9674D5F00}" type="pres">
      <dgm:prSet presAssocID="{798FBD74-E743-4D7F-A293-D1C348F2FA13}" presName="connTx" presStyleLbl="parChTrans1D2" presStyleIdx="0" presStyleCnt="2"/>
      <dgm:spPr/>
    </dgm:pt>
    <dgm:pt modelId="{355B980D-D4D0-42E9-8F6D-AE1CE46ABE0B}" type="pres">
      <dgm:prSet presAssocID="{9D21E5EB-9563-4E22-BAF1-9019554E3E48}" presName="root2" presStyleCnt="0"/>
      <dgm:spPr/>
    </dgm:pt>
    <dgm:pt modelId="{5D86D90F-0B3B-4E19-85F3-FAA9FC82B1A0}" type="pres">
      <dgm:prSet presAssocID="{9D21E5EB-9563-4E22-BAF1-9019554E3E48}" presName="LevelTwoTextNode" presStyleLbl="asst1" presStyleIdx="0" presStyleCnt="6">
        <dgm:presLayoutVars>
          <dgm:chPref val="3"/>
        </dgm:presLayoutVars>
      </dgm:prSet>
      <dgm:spPr>
        <a:xfrm>
          <a:off x="4542945" y="1299070"/>
          <a:ext cx="1001789" cy="500894"/>
        </a:xfrm>
        <a:prstGeom prst="roundRect">
          <a:avLst>
            <a:gd name="adj" fmla="val 10000"/>
          </a:avLst>
        </a:prstGeom>
      </dgm:spPr>
    </dgm:pt>
    <dgm:pt modelId="{02074CD7-4C6A-4E08-AC17-CFB88EDB8B7E}" type="pres">
      <dgm:prSet presAssocID="{9D21E5EB-9563-4E22-BAF1-9019554E3E48}" presName="level3hierChild" presStyleCnt="0"/>
      <dgm:spPr/>
    </dgm:pt>
    <dgm:pt modelId="{337BE5E6-1091-4BA7-AC47-09F7EA1D0FC3}" type="pres">
      <dgm:prSet presAssocID="{E82D3E05-9EDC-48A8-AF64-785A97F39EC9}" presName="conn2-1" presStyleLbl="parChTrans1D3" presStyleIdx="0" presStyleCnt="7"/>
      <dgm:spPr/>
    </dgm:pt>
    <dgm:pt modelId="{40AB6638-2134-400D-A0EA-6029321D4650}" type="pres">
      <dgm:prSet presAssocID="{E82D3E05-9EDC-48A8-AF64-785A97F39EC9}" presName="connTx" presStyleLbl="parChTrans1D3" presStyleIdx="0" presStyleCnt="7"/>
      <dgm:spPr/>
    </dgm:pt>
    <dgm:pt modelId="{0615B9FE-0D80-478E-9AEB-CBE20645408A}" type="pres">
      <dgm:prSet presAssocID="{073CE749-6D8A-4791-84C8-E34F5612155C}" presName="root2" presStyleCnt="0"/>
      <dgm:spPr/>
    </dgm:pt>
    <dgm:pt modelId="{89B1ECCA-BC07-41C8-B8ED-D96814177BF0}" type="pres">
      <dgm:prSet presAssocID="{073CE749-6D8A-4791-84C8-E34F5612155C}" presName="LevelTwoTextNode" presStyleLbl="asst1" presStyleIdx="1" presStyleCnt="6">
        <dgm:presLayoutVars>
          <dgm:chPref val="3"/>
        </dgm:presLayoutVars>
      </dgm:prSet>
      <dgm:spPr>
        <a:xfrm>
          <a:off x="5945451" y="291019"/>
          <a:ext cx="1001789" cy="500894"/>
        </a:xfrm>
        <a:prstGeom prst="roundRect">
          <a:avLst>
            <a:gd name="adj" fmla="val 10000"/>
          </a:avLst>
        </a:prstGeom>
      </dgm:spPr>
    </dgm:pt>
    <dgm:pt modelId="{44E5ADA7-30D7-4D07-A618-48B9E5228645}" type="pres">
      <dgm:prSet presAssocID="{073CE749-6D8A-4791-84C8-E34F5612155C}" presName="level3hierChild" presStyleCnt="0"/>
      <dgm:spPr/>
    </dgm:pt>
    <dgm:pt modelId="{9E99FE38-034B-48D6-9081-9D9D700A017B}" type="pres">
      <dgm:prSet presAssocID="{84439237-2D1B-410B-8DD5-A14C652A41E7}" presName="conn2-1" presStyleLbl="parChTrans1D4" presStyleIdx="0" presStyleCnt="10"/>
      <dgm:spPr/>
    </dgm:pt>
    <dgm:pt modelId="{CBC96032-0552-4D52-9FC1-09ECB7104160}" type="pres">
      <dgm:prSet presAssocID="{84439237-2D1B-410B-8DD5-A14C652A41E7}" presName="connTx" presStyleLbl="parChTrans1D4" presStyleIdx="0" presStyleCnt="10"/>
      <dgm:spPr/>
    </dgm:pt>
    <dgm:pt modelId="{433D8AB5-478D-42D1-A3A7-04B7A3F30B2D}" type="pres">
      <dgm:prSet presAssocID="{F18DBD2F-F409-4B86-A28A-C02A4C6AB138}" presName="root2" presStyleCnt="0"/>
      <dgm:spPr/>
    </dgm:pt>
    <dgm:pt modelId="{E35C63ED-0E48-482D-8D2F-12DFCB985F87}" type="pres">
      <dgm:prSet presAssocID="{F18DBD2F-F409-4B86-A28A-C02A4C6AB138}" presName="LevelTwoTextNode" presStyleLbl="node4" presStyleIdx="0" presStyleCnt="10">
        <dgm:presLayoutVars>
          <dgm:chPref val="3"/>
        </dgm:presLayoutVars>
      </dgm:prSet>
      <dgm:spPr/>
    </dgm:pt>
    <dgm:pt modelId="{308634FD-54BF-4A2F-AEF8-FEC011B677FD}" type="pres">
      <dgm:prSet presAssocID="{F18DBD2F-F409-4B86-A28A-C02A4C6AB138}" presName="level3hierChild" presStyleCnt="0"/>
      <dgm:spPr/>
    </dgm:pt>
    <dgm:pt modelId="{B480FDCE-5173-4C67-BFD7-90BBB8DA108B}" type="pres">
      <dgm:prSet presAssocID="{7D6FF1EC-5695-4035-9876-4975C8A65A3E}" presName="conn2-1" presStyleLbl="parChTrans1D4" presStyleIdx="1" presStyleCnt="10"/>
      <dgm:spPr/>
    </dgm:pt>
    <dgm:pt modelId="{FD95632D-F479-4103-BF68-AD3CAAFF6290}" type="pres">
      <dgm:prSet presAssocID="{7D6FF1EC-5695-4035-9876-4975C8A65A3E}" presName="connTx" presStyleLbl="parChTrans1D4" presStyleIdx="1" presStyleCnt="10"/>
      <dgm:spPr/>
    </dgm:pt>
    <dgm:pt modelId="{3C5C7DD1-E6A8-4A7B-B3C7-5D34DD0B0FE4}" type="pres">
      <dgm:prSet presAssocID="{FFA53406-DE8A-48B0-962F-DCB7395206C5}" presName="root2" presStyleCnt="0"/>
      <dgm:spPr/>
    </dgm:pt>
    <dgm:pt modelId="{7694062E-CBA3-459C-BCB9-109C06B905B1}" type="pres">
      <dgm:prSet presAssocID="{FFA53406-DE8A-48B0-962F-DCB7395206C5}" presName="LevelTwoTextNode" presStyleLbl="node4" presStyleIdx="1" presStyleCnt="10">
        <dgm:presLayoutVars>
          <dgm:chPref val="3"/>
        </dgm:presLayoutVars>
      </dgm:prSet>
      <dgm:spPr>
        <a:xfrm>
          <a:off x="7347957" y="579033"/>
          <a:ext cx="1001789" cy="500894"/>
        </a:xfrm>
        <a:prstGeom prst="roundRect">
          <a:avLst>
            <a:gd name="adj" fmla="val 10000"/>
          </a:avLst>
        </a:prstGeom>
      </dgm:spPr>
    </dgm:pt>
    <dgm:pt modelId="{6909B0C3-3240-4345-BDEB-ADAF4FE729BC}" type="pres">
      <dgm:prSet presAssocID="{FFA53406-DE8A-48B0-962F-DCB7395206C5}" presName="level3hierChild" presStyleCnt="0"/>
      <dgm:spPr/>
    </dgm:pt>
    <dgm:pt modelId="{C9933D66-12C0-4E3C-8F20-5AF4FB9B1577}" type="pres">
      <dgm:prSet presAssocID="{E04F5789-1453-4A56-BA6A-1BC176C48E2E}" presName="conn2-1" presStyleLbl="parChTrans1D3" presStyleIdx="1" presStyleCnt="7"/>
      <dgm:spPr/>
    </dgm:pt>
    <dgm:pt modelId="{E6874A43-1AB8-4E4A-9257-603E737EE26A}" type="pres">
      <dgm:prSet presAssocID="{E04F5789-1453-4A56-BA6A-1BC176C48E2E}" presName="connTx" presStyleLbl="parChTrans1D3" presStyleIdx="1" presStyleCnt="7"/>
      <dgm:spPr/>
    </dgm:pt>
    <dgm:pt modelId="{253976AB-E1C5-4C93-B2C9-5668AB0F144D}" type="pres">
      <dgm:prSet presAssocID="{4880D91A-BC45-4CD7-9989-AE82DB3446C3}" presName="root2" presStyleCnt="0"/>
      <dgm:spPr/>
    </dgm:pt>
    <dgm:pt modelId="{2ADDB7AB-5EAC-4456-BD5D-B12F65254FDC}" type="pres">
      <dgm:prSet presAssocID="{4880D91A-BC45-4CD7-9989-AE82DB3446C3}" presName="LevelTwoTextNode" presStyleLbl="asst1" presStyleIdx="2" presStyleCnt="6">
        <dgm:presLayoutVars>
          <dgm:chPref val="3"/>
        </dgm:presLayoutVars>
      </dgm:prSet>
      <dgm:spPr/>
    </dgm:pt>
    <dgm:pt modelId="{2FE0F1EB-2FBA-4BAD-A860-9C292CE0763C}" type="pres">
      <dgm:prSet presAssocID="{4880D91A-BC45-4CD7-9989-AE82DB3446C3}" presName="level3hierChild" presStyleCnt="0"/>
      <dgm:spPr/>
    </dgm:pt>
    <dgm:pt modelId="{A269E7FB-C415-4CB8-B060-E55B5833E88F}" type="pres">
      <dgm:prSet presAssocID="{BC8768A6-A0F7-4BBB-8BE0-A9B47754BE8D}" presName="conn2-1" presStyleLbl="parChTrans1D4" presStyleIdx="2" presStyleCnt="10"/>
      <dgm:spPr/>
    </dgm:pt>
    <dgm:pt modelId="{62AD6026-C8D7-471F-86C5-5F852FD7E4EE}" type="pres">
      <dgm:prSet presAssocID="{BC8768A6-A0F7-4BBB-8BE0-A9B47754BE8D}" presName="connTx" presStyleLbl="parChTrans1D4" presStyleIdx="2" presStyleCnt="10"/>
      <dgm:spPr/>
    </dgm:pt>
    <dgm:pt modelId="{6D0B9E1C-E78D-4DDE-8A64-0722127F6E3A}" type="pres">
      <dgm:prSet presAssocID="{3CAA4D11-F177-4B3A-9F65-905D6516CA36}" presName="root2" presStyleCnt="0"/>
      <dgm:spPr/>
    </dgm:pt>
    <dgm:pt modelId="{8E456EDB-4C06-493A-9F6D-B319ECE372ED}" type="pres">
      <dgm:prSet presAssocID="{3CAA4D11-F177-4B3A-9F65-905D6516CA36}" presName="LevelTwoTextNode" presStyleLbl="node4" presStyleIdx="2" presStyleCnt="10">
        <dgm:presLayoutVars>
          <dgm:chPref val="3"/>
        </dgm:presLayoutVars>
      </dgm:prSet>
      <dgm:spPr/>
    </dgm:pt>
    <dgm:pt modelId="{1BAC5DD9-3EA5-44A6-AC51-C684A7F3BB8A}" type="pres">
      <dgm:prSet presAssocID="{3CAA4D11-F177-4B3A-9F65-905D6516CA36}" presName="level3hierChild" presStyleCnt="0"/>
      <dgm:spPr/>
    </dgm:pt>
    <dgm:pt modelId="{DF581C60-2E20-4A9A-8EFB-266D5ADA953A}" type="pres">
      <dgm:prSet presAssocID="{88636CDC-6F05-44C2-AC57-21B258E578D7}" presName="conn2-1" presStyleLbl="parChTrans1D3" presStyleIdx="2" presStyleCnt="7"/>
      <dgm:spPr/>
    </dgm:pt>
    <dgm:pt modelId="{C6539571-CAF3-4D45-A4F6-A8356494C7BA}" type="pres">
      <dgm:prSet presAssocID="{88636CDC-6F05-44C2-AC57-21B258E578D7}" presName="connTx" presStyleLbl="parChTrans1D3" presStyleIdx="2" presStyleCnt="7"/>
      <dgm:spPr/>
    </dgm:pt>
    <dgm:pt modelId="{D68C701A-60C4-4D63-8F3D-FD07915879BF}" type="pres">
      <dgm:prSet presAssocID="{62F748EF-1EE5-4516-9088-745BE9E5ADE1}" presName="root2" presStyleCnt="0"/>
      <dgm:spPr/>
    </dgm:pt>
    <dgm:pt modelId="{6B63C214-1C74-4DE0-8BB2-72852934251E}" type="pres">
      <dgm:prSet presAssocID="{62F748EF-1EE5-4516-9088-745BE9E5ADE1}" presName="LevelTwoTextNode" presStyleLbl="asst1" presStyleIdx="3" presStyleCnt="6">
        <dgm:presLayoutVars>
          <dgm:chPref val="3"/>
        </dgm:presLayoutVars>
      </dgm:prSet>
      <dgm:spPr>
        <a:xfrm>
          <a:off x="5945451" y="1731092"/>
          <a:ext cx="1001789" cy="500894"/>
        </a:xfrm>
        <a:prstGeom prst="roundRect">
          <a:avLst>
            <a:gd name="adj" fmla="val 10000"/>
          </a:avLst>
        </a:prstGeom>
      </dgm:spPr>
    </dgm:pt>
    <dgm:pt modelId="{85CBC762-7E7D-4EEA-9439-F896C0F254B5}" type="pres">
      <dgm:prSet presAssocID="{62F748EF-1EE5-4516-9088-745BE9E5ADE1}" presName="level3hierChild" presStyleCnt="0"/>
      <dgm:spPr/>
    </dgm:pt>
    <dgm:pt modelId="{3A69031B-61F3-4D75-9229-0667A0FAE5DF}" type="pres">
      <dgm:prSet presAssocID="{DF03691A-21CB-4172-8E86-4F517FA7448D}" presName="conn2-1" presStyleLbl="parChTrans1D4" presStyleIdx="3" presStyleCnt="10"/>
      <dgm:spPr/>
    </dgm:pt>
    <dgm:pt modelId="{8D852168-A94D-4CFD-939B-F53B527929CF}" type="pres">
      <dgm:prSet presAssocID="{DF03691A-21CB-4172-8E86-4F517FA7448D}" presName="connTx" presStyleLbl="parChTrans1D4" presStyleIdx="3" presStyleCnt="10"/>
      <dgm:spPr/>
    </dgm:pt>
    <dgm:pt modelId="{D3AFAB64-F254-490D-B63A-1B83398BD75C}" type="pres">
      <dgm:prSet presAssocID="{969387E8-0085-480D-B967-2D8867C00F51}" presName="root2" presStyleCnt="0"/>
      <dgm:spPr/>
    </dgm:pt>
    <dgm:pt modelId="{0411C689-9F92-4CC6-9ADE-B17331CDB1BE}" type="pres">
      <dgm:prSet presAssocID="{969387E8-0085-480D-B967-2D8867C00F51}" presName="LevelTwoTextNode" presStyleLbl="node4" presStyleIdx="3" presStyleCnt="10">
        <dgm:presLayoutVars>
          <dgm:chPref val="3"/>
        </dgm:presLayoutVars>
      </dgm:prSet>
      <dgm:spPr/>
    </dgm:pt>
    <dgm:pt modelId="{5C965F44-FA1B-42CB-B529-1E65AA48439D}" type="pres">
      <dgm:prSet presAssocID="{969387E8-0085-480D-B967-2D8867C00F51}" presName="level3hierChild" presStyleCnt="0"/>
      <dgm:spPr/>
    </dgm:pt>
    <dgm:pt modelId="{793D5932-6816-426C-AF10-5B95913EA889}" type="pres">
      <dgm:prSet presAssocID="{D980988F-4A2E-47C0-89AD-FA0C2A357CAB}" presName="conn2-1" presStyleLbl="parChTrans1D3" presStyleIdx="3" presStyleCnt="7"/>
      <dgm:spPr/>
    </dgm:pt>
    <dgm:pt modelId="{98F8911E-38E9-43DF-B3BF-32B5B484F1EB}" type="pres">
      <dgm:prSet presAssocID="{D980988F-4A2E-47C0-89AD-FA0C2A357CAB}" presName="connTx" presStyleLbl="parChTrans1D3" presStyleIdx="3" presStyleCnt="7"/>
      <dgm:spPr/>
    </dgm:pt>
    <dgm:pt modelId="{7D778D6F-4526-4826-ACF4-E408368B8A46}" type="pres">
      <dgm:prSet presAssocID="{D0A35EEF-7760-41AC-A3D2-E21B1454C230}" presName="root2" presStyleCnt="0"/>
      <dgm:spPr/>
    </dgm:pt>
    <dgm:pt modelId="{6E4CBB09-4974-47DA-B224-52DB4212678E}" type="pres">
      <dgm:prSet presAssocID="{D0A35EEF-7760-41AC-A3D2-E21B1454C230}" presName="LevelTwoTextNode" presStyleLbl="asst1" presStyleIdx="4" presStyleCnt="6">
        <dgm:presLayoutVars>
          <dgm:chPref val="3"/>
        </dgm:presLayoutVars>
      </dgm:prSet>
      <dgm:spPr/>
    </dgm:pt>
    <dgm:pt modelId="{816B8A73-A92E-4487-94AB-C74541588CC7}" type="pres">
      <dgm:prSet presAssocID="{D0A35EEF-7760-41AC-A3D2-E21B1454C230}" presName="level3hierChild" presStyleCnt="0"/>
      <dgm:spPr/>
    </dgm:pt>
    <dgm:pt modelId="{F864D82A-A0EA-48F4-8320-BE8000243D17}" type="pres">
      <dgm:prSet presAssocID="{F07C6DBB-EDA3-4011-9CD2-44B532311DCD}" presName="conn2-1" presStyleLbl="parChTrans1D4" presStyleIdx="4" presStyleCnt="10"/>
      <dgm:spPr/>
    </dgm:pt>
    <dgm:pt modelId="{796CCE8A-BC75-4215-8C3F-45C733C0B113}" type="pres">
      <dgm:prSet presAssocID="{F07C6DBB-EDA3-4011-9CD2-44B532311DCD}" presName="connTx" presStyleLbl="parChTrans1D4" presStyleIdx="4" presStyleCnt="10"/>
      <dgm:spPr/>
    </dgm:pt>
    <dgm:pt modelId="{499400F8-5212-4D9B-8DD0-EC78EB63E319}" type="pres">
      <dgm:prSet presAssocID="{93B96CD8-F2CF-44BD-BBE1-50AB9DDBFD18}" presName="root2" presStyleCnt="0"/>
      <dgm:spPr/>
    </dgm:pt>
    <dgm:pt modelId="{30CBDEB8-1ADC-4F02-B6D8-7952ADA16A93}" type="pres">
      <dgm:prSet presAssocID="{93B96CD8-F2CF-44BD-BBE1-50AB9DDBFD18}" presName="LevelTwoTextNode" presStyleLbl="node4" presStyleIdx="4" presStyleCnt="10">
        <dgm:presLayoutVars>
          <dgm:chPref val="3"/>
        </dgm:presLayoutVars>
      </dgm:prSet>
      <dgm:spPr/>
    </dgm:pt>
    <dgm:pt modelId="{1B115BEC-BA85-4334-A663-616AA8FBF32B}" type="pres">
      <dgm:prSet presAssocID="{93B96CD8-F2CF-44BD-BBE1-50AB9DDBFD18}" presName="level3hierChild" presStyleCnt="0"/>
      <dgm:spPr/>
    </dgm:pt>
    <dgm:pt modelId="{BE91D2B3-3BFB-41F7-8EA7-CEAA4053A1B9}" type="pres">
      <dgm:prSet presAssocID="{DB82804F-D74D-432E-9533-0270FFE2B7E7}" presName="conn2-1" presStyleLbl="parChTrans1D2" presStyleIdx="1" presStyleCnt="2"/>
      <dgm:spPr/>
    </dgm:pt>
    <dgm:pt modelId="{1582014B-F9F4-4020-A092-ECB45FBF80CC}" type="pres">
      <dgm:prSet presAssocID="{DB82804F-D74D-432E-9533-0270FFE2B7E7}" presName="connTx" presStyleLbl="parChTrans1D2" presStyleIdx="1" presStyleCnt="2"/>
      <dgm:spPr/>
    </dgm:pt>
    <dgm:pt modelId="{5839AE14-C135-4CF5-9A8F-2B8CDDD71206}" type="pres">
      <dgm:prSet presAssocID="{82E0F1D4-645A-4195-BDBD-C2FA1503071E}" presName="root2" presStyleCnt="0"/>
      <dgm:spPr/>
    </dgm:pt>
    <dgm:pt modelId="{CE37FE2C-FDDF-4A53-9D06-93C9F02047DE}" type="pres">
      <dgm:prSet presAssocID="{82E0F1D4-645A-4195-BDBD-C2FA1503071E}" presName="LevelTwoTextNode" presStyleLbl="asst1" presStyleIdx="5" presStyleCnt="6">
        <dgm:presLayoutVars>
          <dgm:chPref val="3"/>
        </dgm:presLayoutVars>
      </dgm:prSet>
      <dgm:spPr/>
    </dgm:pt>
    <dgm:pt modelId="{B2CB4AE0-609A-40CA-92C8-A46BE271C348}" type="pres">
      <dgm:prSet presAssocID="{82E0F1D4-645A-4195-BDBD-C2FA1503071E}" presName="level3hierChild" presStyleCnt="0"/>
      <dgm:spPr/>
    </dgm:pt>
    <dgm:pt modelId="{3C171A4A-9223-4A87-8290-77F7A7017A6D}" type="pres">
      <dgm:prSet presAssocID="{2FFAC151-623E-4BCB-8A8A-5D2242FCC302}" presName="conn2-1" presStyleLbl="parChTrans1D3" presStyleIdx="4" presStyleCnt="7"/>
      <dgm:spPr/>
    </dgm:pt>
    <dgm:pt modelId="{6C490AA8-C800-4089-94C1-689169B483FC}" type="pres">
      <dgm:prSet presAssocID="{2FFAC151-623E-4BCB-8A8A-5D2242FCC302}" presName="connTx" presStyleLbl="parChTrans1D3" presStyleIdx="4" presStyleCnt="7"/>
      <dgm:spPr/>
    </dgm:pt>
    <dgm:pt modelId="{16E5C090-B7CC-47F3-83AE-5716844D6DB5}" type="pres">
      <dgm:prSet presAssocID="{0ABCD2AE-3531-404F-9222-B4C6AB7E6991}" presName="root2" presStyleCnt="0"/>
      <dgm:spPr/>
    </dgm:pt>
    <dgm:pt modelId="{D7F9D211-2C68-4971-AB7C-902C34D69D5A}" type="pres">
      <dgm:prSet presAssocID="{0ABCD2AE-3531-404F-9222-B4C6AB7E6991}" presName="LevelTwoTextNode" presStyleLbl="node3" presStyleIdx="0" presStyleCnt="3">
        <dgm:presLayoutVars>
          <dgm:chPref val="3"/>
        </dgm:presLayoutVars>
      </dgm:prSet>
      <dgm:spPr/>
    </dgm:pt>
    <dgm:pt modelId="{3272CEB0-E47F-41E8-8640-40BC76A0EA00}" type="pres">
      <dgm:prSet presAssocID="{0ABCD2AE-3531-404F-9222-B4C6AB7E6991}" presName="level3hierChild" presStyleCnt="0"/>
      <dgm:spPr/>
    </dgm:pt>
    <dgm:pt modelId="{1296D2AD-F80A-4916-818E-8A9824837CFF}" type="pres">
      <dgm:prSet presAssocID="{5EE4429E-86D9-4E76-90E9-B09F4D3A2AC9}" presName="conn2-1" presStyleLbl="parChTrans1D4" presStyleIdx="5" presStyleCnt="10"/>
      <dgm:spPr/>
    </dgm:pt>
    <dgm:pt modelId="{1EE218F5-704E-4787-A5CD-FF0F3360459E}" type="pres">
      <dgm:prSet presAssocID="{5EE4429E-86D9-4E76-90E9-B09F4D3A2AC9}" presName="connTx" presStyleLbl="parChTrans1D4" presStyleIdx="5" presStyleCnt="10"/>
      <dgm:spPr/>
    </dgm:pt>
    <dgm:pt modelId="{87354114-ED28-4391-A911-2ADA64A52100}" type="pres">
      <dgm:prSet presAssocID="{D4EB3E46-6DA7-40C2-B955-A58476BFB2F4}" presName="root2" presStyleCnt="0"/>
      <dgm:spPr/>
    </dgm:pt>
    <dgm:pt modelId="{FBD76395-3851-48C7-AC62-901044D9ACD4}" type="pres">
      <dgm:prSet presAssocID="{D4EB3E46-6DA7-40C2-B955-A58476BFB2F4}" presName="LevelTwoTextNode" presStyleLbl="node4" presStyleIdx="5" presStyleCnt="10">
        <dgm:presLayoutVars>
          <dgm:chPref val="3"/>
        </dgm:presLayoutVars>
      </dgm:prSet>
      <dgm:spPr/>
    </dgm:pt>
    <dgm:pt modelId="{49EA25D5-D648-44AE-9EB4-D6E1C5AB328C}" type="pres">
      <dgm:prSet presAssocID="{D4EB3E46-6DA7-40C2-B955-A58476BFB2F4}" presName="level3hierChild" presStyleCnt="0"/>
      <dgm:spPr/>
    </dgm:pt>
    <dgm:pt modelId="{3490F936-5AB4-4C16-8EC1-AB3BC7449932}" type="pres">
      <dgm:prSet presAssocID="{2BC56030-A546-4758-8094-FB90F9284FD6}" presName="conn2-1" presStyleLbl="parChTrans1D4" presStyleIdx="6" presStyleCnt="10"/>
      <dgm:spPr/>
    </dgm:pt>
    <dgm:pt modelId="{27ADFFD5-3B4F-481A-BA9D-CA45569B3E33}" type="pres">
      <dgm:prSet presAssocID="{2BC56030-A546-4758-8094-FB90F9284FD6}" presName="connTx" presStyleLbl="parChTrans1D4" presStyleIdx="6" presStyleCnt="10"/>
      <dgm:spPr/>
    </dgm:pt>
    <dgm:pt modelId="{8AD84317-7D60-4ACF-A8AF-8EC111C46B2B}" type="pres">
      <dgm:prSet presAssocID="{A24C80D8-6168-44FF-9B0D-8FAFDEC43E0D}" presName="root2" presStyleCnt="0"/>
      <dgm:spPr/>
    </dgm:pt>
    <dgm:pt modelId="{C3E22E28-3F46-4AB9-B951-6CF01F0818FC}" type="pres">
      <dgm:prSet presAssocID="{A24C80D8-6168-44FF-9B0D-8FAFDEC43E0D}" presName="LevelTwoTextNode" presStyleLbl="node4" presStyleIdx="6" presStyleCnt="10">
        <dgm:presLayoutVars>
          <dgm:chPref val="3"/>
        </dgm:presLayoutVars>
      </dgm:prSet>
      <dgm:spPr/>
    </dgm:pt>
    <dgm:pt modelId="{D5762B54-18A3-4454-B386-1412E2E4D997}" type="pres">
      <dgm:prSet presAssocID="{A24C80D8-6168-44FF-9B0D-8FAFDEC43E0D}" presName="level3hierChild" presStyleCnt="0"/>
      <dgm:spPr/>
    </dgm:pt>
    <dgm:pt modelId="{B184C0C0-F6F9-4E5F-8DB5-45C993680155}" type="pres">
      <dgm:prSet presAssocID="{955F2FAE-387B-4FA2-9B0C-AF1C9AD7A6F3}" presName="conn2-1" presStyleLbl="parChTrans1D4" presStyleIdx="7" presStyleCnt="10"/>
      <dgm:spPr/>
    </dgm:pt>
    <dgm:pt modelId="{F640B8D3-72C4-4DF2-9B43-DC082645D6F4}" type="pres">
      <dgm:prSet presAssocID="{955F2FAE-387B-4FA2-9B0C-AF1C9AD7A6F3}" presName="connTx" presStyleLbl="parChTrans1D4" presStyleIdx="7" presStyleCnt="10"/>
      <dgm:spPr/>
    </dgm:pt>
    <dgm:pt modelId="{7C2081BC-DA33-4AE4-A958-ADEFB5F07A58}" type="pres">
      <dgm:prSet presAssocID="{198E4892-1C2B-44CE-9954-EAC7C79E0EB8}" presName="root2" presStyleCnt="0"/>
      <dgm:spPr/>
    </dgm:pt>
    <dgm:pt modelId="{04A53B5D-C558-49F8-A86A-5221E9F6A7DA}" type="pres">
      <dgm:prSet presAssocID="{198E4892-1C2B-44CE-9954-EAC7C79E0EB8}" presName="LevelTwoTextNode" presStyleLbl="node4" presStyleIdx="7" presStyleCnt="10">
        <dgm:presLayoutVars>
          <dgm:chPref val="3"/>
        </dgm:presLayoutVars>
      </dgm:prSet>
      <dgm:spPr/>
    </dgm:pt>
    <dgm:pt modelId="{6D95522C-5CB2-4732-A727-9662947FFA6B}" type="pres">
      <dgm:prSet presAssocID="{198E4892-1C2B-44CE-9954-EAC7C79E0EB8}" presName="level3hierChild" presStyleCnt="0"/>
      <dgm:spPr/>
    </dgm:pt>
    <dgm:pt modelId="{579255A4-8133-43A4-B452-31408EE16441}" type="pres">
      <dgm:prSet presAssocID="{3B360DA7-ABAB-4772-9CE2-9EA3F7382034}" presName="conn2-1" presStyleLbl="parChTrans1D3" presStyleIdx="5" presStyleCnt="7"/>
      <dgm:spPr/>
    </dgm:pt>
    <dgm:pt modelId="{1830CCF0-AD52-467B-9C23-8A6C0CDD43EF}" type="pres">
      <dgm:prSet presAssocID="{3B360DA7-ABAB-4772-9CE2-9EA3F7382034}" presName="connTx" presStyleLbl="parChTrans1D3" presStyleIdx="5" presStyleCnt="7"/>
      <dgm:spPr/>
    </dgm:pt>
    <dgm:pt modelId="{78939ABF-B4E6-4F4D-9495-4DAB3B3AA1DB}" type="pres">
      <dgm:prSet presAssocID="{A268A1CD-2DAB-4C0E-BE26-797E3E3E86B9}" presName="root2" presStyleCnt="0"/>
      <dgm:spPr/>
    </dgm:pt>
    <dgm:pt modelId="{8BD1CCD2-6492-4C52-A0C8-188619ACEA37}" type="pres">
      <dgm:prSet presAssocID="{A268A1CD-2DAB-4C0E-BE26-797E3E3E86B9}" presName="LevelTwoTextNode" presStyleLbl="node3" presStyleIdx="1" presStyleCnt="3">
        <dgm:presLayoutVars>
          <dgm:chPref val="3"/>
        </dgm:presLayoutVars>
      </dgm:prSet>
      <dgm:spPr/>
    </dgm:pt>
    <dgm:pt modelId="{25AE1CD7-3660-46FB-997E-4F2F091E40A6}" type="pres">
      <dgm:prSet presAssocID="{A268A1CD-2DAB-4C0E-BE26-797E3E3E86B9}" presName="level3hierChild" presStyleCnt="0"/>
      <dgm:spPr/>
    </dgm:pt>
    <dgm:pt modelId="{FFCD6DDD-32A6-4394-AA13-2FED6BC2033E}" type="pres">
      <dgm:prSet presAssocID="{AB03506D-37FE-44CC-A740-56031FDA221F}" presName="conn2-1" presStyleLbl="parChTrans1D4" presStyleIdx="8" presStyleCnt="10"/>
      <dgm:spPr/>
    </dgm:pt>
    <dgm:pt modelId="{F39B4072-CF8D-4358-8982-120C56C440A0}" type="pres">
      <dgm:prSet presAssocID="{AB03506D-37FE-44CC-A740-56031FDA221F}" presName="connTx" presStyleLbl="parChTrans1D4" presStyleIdx="8" presStyleCnt="10"/>
      <dgm:spPr/>
    </dgm:pt>
    <dgm:pt modelId="{EBB83A08-4C0D-4E18-B2D8-3208F671F6B8}" type="pres">
      <dgm:prSet presAssocID="{EF69D077-27EE-48D0-8F95-C572FB4F70B2}" presName="root2" presStyleCnt="0"/>
      <dgm:spPr/>
    </dgm:pt>
    <dgm:pt modelId="{1C6303C5-4912-42F9-B889-F33B09E7445D}" type="pres">
      <dgm:prSet presAssocID="{EF69D077-27EE-48D0-8F95-C572FB4F70B2}" presName="LevelTwoTextNode" presStyleLbl="node4" presStyleIdx="8" presStyleCnt="10">
        <dgm:presLayoutVars>
          <dgm:chPref val="3"/>
        </dgm:presLayoutVars>
      </dgm:prSet>
      <dgm:spPr/>
    </dgm:pt>
    <dgm:pt modelId="{A4FF94BB-FC1D-4FD4-ABF7-D5BB5B16F9B8}" type="pres">
      <dgm:prSet presAssocID="{EF69D077-27EE-48D0-8F95-C572FB4F70B2}" presName="level3hierChild" presStyleCnt="0"/>
      <dgm:spPr/>
    </dgm:pt>
    <dgm:pt modelId="{BD8F8D7B-A5FC-45F5-96DC-0D2326390685}" type="pres">
      <dgm:prSet presAssocID="{F74B4BF7-9C6D-4F53-BEE0-F7B22F351C56}" presName="conn2-1" presStyleLbl="parChTrans1D3" presStyleIdx="6" presStyleCnt="7"/>
      <dgm:spPr/>
    </dgm:pt>
    <dgm:pt modelId="{659C4DEC-B737-4C92-AF50-70CB9903E982}" type="pres">
      <dgm:prSet presAssocID="{F74B4BF7-9C6D-4F53-BEE0-F7B22F351C56}" presName="connTx" presStyleLbl="parChTrans1D3" presStyleIdx="6" presStyleCnt="7"/>
      <dgm:spPr/>
    </dgm:pt>
    <dgm:pt modelId="{FBB84D73-A3AD-418B-9B4A-200A70A8A9A0}" type="pres">
      <dgm:prSet presAssocID="{457EC38D-92E3-417F-855A-9A44D495CEE0}" presName="root2" presStyleCnt="0"/>
      <dgm:spPr/>
    </dgm:pt>
    <dgm:pt modelId="{1CF73DED-A2F6-4EE4-A6EB-3E0FEA7F418F}" type="pres">
      <dgm:prSet presAssocID="{457EC38D-92E3-417F-855A-9A44D495CEE0}" presName="LevelTwoTextNode" presStyleLbl="node3" presStyleIdx="2" presStyleCnt="3">
        <dgm:presLayoutVars>
          <dgm:chPref val="3"/>
        </dgm:presLayoutVars>
      </dgm:prSet>
      <dgm:spPr/>
    </dgm:pt>
    <dgm:pt modelId="{52A46E28-48B3-4815-9724-88924F047FD3}" type="pres">
      <dgm:prSet presAssocID="{457EC38D-92E3-417F-855A-9A44D495CEE0}" presName="level3hierChild" presStyleCnt="0"/>
      <dgm:spPr/>
    </dgm:pt>
    <dgm:pt modelId="{73B53E87-7DAB-43F3-A9F8-470D3DEF25C9}" type="pres">
      <dgm:prSet presAssocID="{C6AA0DD9-079C-4271-A791-0E5FDD2A97E3}" presName="conn2-1" presStyleLbl="parChTrans1D4" presStyleIdx="9" presStyleCnt="10"/>
      <dgm:spPr/>
    </dgm:pt>
    <dgm:pt modelId="{977617A2-B63A-4150-BDD7-B02B349AF7F1}" type="pres">
      <dgm:prSet presAssocID="{C6AA0DD9-079C-4271-A791-0E5FDD2A97E3}" presName="connTx" presStyleLbl="parChTrans1D4" presStyleIdx="9" presStyleCnt="10"/>
      <dgm:spPr/>
    </dgm:pt>
    <dgm:pt modelId="{B54952B5-CFFB-4F0A-BEC5-4D7F686766E6}" type="pres">
      <dgm:prSet presAssocID="{496342F3-6F70-4DB9-AF91-6F55BB6D170C}" presName="root2" presStyleCnt="0"/>
      <dgm:spPr/>
    </dgm:pt>
    <dgm:pt modelId="{6FD82F0E-3E3D-48F0-9C2F-AA75A95537B4}" type="pres">
      <dgm:prSet presAssocID="{496342F3-6F70-4DB9-AF91-6F55BB6D170C}" presName="LevelTwoTextNode" presStyleLbl="node4" presStyleIdx="9" presStyleCnt="10">
        <dgm:presLayoutVars>
          <dgm:chPref val="3"/>
        </dgm:presLayoutVars>
      </dgm:prSet>
      <dgm:spPr/>
    </dgm:pt>
    <dgm:pt modelId="{6E74F84B-040E-46F6-8C2B-52712F082D09}" type="pres">
      <dgm:prSet presAssocID="{496342F3-6F70-4DB9-AF91-6F55BB6D170C}" presName="level3hierChild" presStyleCnt="0"/>
      <dgm:spPr/>
    </dgm:pt>
  </dgm:ptLst>
  <dgm:cxnLst>
    <dgm:cxn modelId="{684D4900-FB36-4A63-B31D-36D711FA2E2C}" type="presOf" srcId="{955F2FAE-387B-4FA2-9B0C-AF1C9AD7A6F3}" destId="{F640B8D3-72C4-4DF2-9B43-DC082645D6F4}" srcOrd="1" destOrd="0" presId="urn:microsoft.com/office/officeart/2005/8/layout/hierarchy2"/>
    <dgm:cxn modelId="{3E87C207-99C5-4CBA-8C3F-74381F7491A3}" type="presOf" srcId="{84439237-2D1B-410B-8DD5-A14C652A41E7}" destId="{CBC96032-0552-4D52-9FC1-09ECB7104160}" srcOrd="1" destOrd="0" presId="urn:microsoft.com/office/officeart/2005/8/layout/hierarchy2"/>
    <dgm:cxn modelId="{C64E5F08-DF9E-4ED0-9FC8-387754C3A960}" type="presOf" srcId="{9D21E5EB-9563-4E22-BAF1-9019554E3E48}" destId="{5D86D90F-0B3B-4E19-85F3-FAA9FC82B1A0}" srcOrd="0" destOrd="0" presId="urn:microsoft.com/office/officeart/2005/8/layout/hierarchy2"/>
    <dgm:cxn modelId="{91488809-A7C8-4901-A9D4-E773AB0CB51A}" type="presOf" srcId="{798FBD74-E743-4D7F-A293-D1C348F2FA13}" destId="{F164CE7D-471C-452D-B252-DD73FC7B1513}" srcOrd="0" destOrd="0" presId="urn:microsoft.com/office/officeart/2005/8/layout/hierarchy2"/>
    <dgm:cxn modelId="{7717D11A-99BE-43CC-BD12-ADCD31963C22}" type="presOf" srcId="{969387E8-0085-480D-B967-2D8867C00F51}" destId="{0411C689-9F92-4CC6-9ADE-B17331CDB1BE}" srcOrd="0" destOrd="0" presId="urn:microsoft.com/office/officeart/2005/8/layout/hierarchy2"/>
    <dgm:cxn modelId="{37BEFC1A-C1E0-43D4-BCAF-4EA3CED27911}" srcId="{82E0F1D4-645A-4195-BDBD-C2FA1503071E}" destId="{A268A1CD-2DAB-4C0E-BE26-797E3E3E86B9}" srcOrd="1" destOrd="0" parTransId="{3B360DA7-ABAB-4772-9CE2-9EA3F7382034}" sibTransId="{E6687C9B-FA59-47A3-BAC7-53AC9FD872D4}"/>
    <dgm:cxn modelId="{89274E1C-8679-4F93-BFD9-AAE2439BE0F0}" type="presOf" srcId="{4880D91A-BC45-4CD7-9989-AE82DB3446C3}" destId="{2ADDB7AB-5EAC-4456-BD5D-B12F65254FDC}" srcOrd="0" destOrd="0" presId="urn:microsoft.com/office/officeart/2005/8/layout/hierarchy2"/>
    <dgm:cxn modelId="{546C671C-90FB-40D6-951F-0BC4829DAE95}" srcId="{4880D91A-BC45-4CD7-9989-AE82DB3446C3}" destId="{3CAA4D11-F177-4B3A-9F65-905D6516CA36}" srcOrd="0" destOrd="0" parTransId="{BC8768A6-A0F7-4BBB-8BE0-A9B47754BE8D}" sibTransId="{893F6B07-E336-4B30-9C99-F1D34F6F2B72}"/>
    <dgm:cxn modelId="{A4AA481D-EE6B-4D1E-9A35-BDAEE25DDCF1}" srcId="{55E23A1E-487B-4F4C-9D82-A125FCB35503}" destId="{9D21E5EB-9563-4E22-BAF1-9019554E3E48}" srcOrd="0" destOrd="0" parTransId="{798FBD74-E743-4D7F-A293-D1C348F2FA13}" sibTransId="{CEFCB55B-E052-43D3-AFCF-9F08D1F4CED7}"/>
    <dgm:cxn modelId="{C8A9AF20-2C16-453E-B3F4-EC04CE682FCD}" type="presOf" srcId="{2BC56030-A546-4758-8094-FB90F9284FD6}" destId="{3490F936-5AB4-4C16-8EC1-AB3BC7449932}" srcOrd="0" destOrd="0" presId="urn:microsoft.com/office/officeart/2005/8/layout/hierarchy2"/>
    <dgm:cxn modelId="{F5583421-45A5-4CB2-9718-601F39D32E88}" srcId="{9D21E5EB-9563-4E22-BAF1-9019554E3E48}" destId="{62F748EF-1EE5-4516-9088-745BE9E5ADE1}" srcOrd="2" destOrd="0" parTransId="{88636CDC-6F05-44C2-AC57-21B258E578D7}" sibTransId="{4D5FFFF8-1A6E-471E-83A8-AE47FEC50366}"/>
    <dgm:cxn modelId="{214FD82B-F228-4D5F-BF30-277407ED658F}" type="presOf" srcId="{496342F3-6F70-4DB9-AF91-6F55BB6D170C}" destId="{6FD82F0E-3E3D-48F0-9C2F-AA75A95537B4}" srcOrd="0" destOrd="0" presId="urn:microsoft.com/office/officeart/2005/8/layout/hierarchy2"/>
    <dgm:cxn modelId="{3537502F-96BB-497D-90AE-40411444DA27}" type="presOf" srcId="{DB82804F-D74D-432E-9533-0270FFE2B7E7}" destId="{BE91D2B3-3BFB-41F7-8EA7-CEAA4053A1B9}" srcOrd="0" destOrd="0" presId="urn:microsoft.com/office/officeart/2005/8/layout/hierarchy2"/>
    <dgm:cxn modelId="{80E7D535-E5D0-4649-A165-1513A99DC4AF}" srcId="{82E0F1D4-645A-4195-BDBD-C2FA1503071E}" destId="{457EC38D-92E3-417F-855A-9A44D495CEE0}" srcOrd="2" destOrd="0" parTransId="{F74B4BF7-9C6D-4F53-BEE0-F7B22F351C56}" sibTransId="{2FE16503-AD31-4FF5-BDAE-5B19C130A62A}"/>
    <dgm:cxn modelId="{BB4B2837-6D2B-4958-897C-1ECFD6F82669}" type="presOf" srcId="{E82D3E05-9EDC-48A8-AF64-785A97F39EC9}" destId="{337BE5E6-1091-4BA7-AC47-09F7EA1D0FC3}" srcOrd="0" destOrd="0" presId="urn:microsoft.com/office/officeart/2005/8/layout/hierarchy2"/>
    <dgm:cxn modelId="{1AA8A537-C67C-4083-8365-544F52EC5ABB}" type="presOf" srcId="{073CE749-6D8A-4791-84C8-E34F5612155C}" destId="{89B1ECCA-BC07-41C8-B8ED-D96814177BF0}" srcOrd="0" destOrd="0" presId="urn:microsoft.com/office/officeart/2005/8/layout/hierarchy2"/>
    <dgm:cxn modelId="{8ADA9544-6216-4D22-9757-7F753BC0787C}" type="presOf" srcId="{D980988F-4A2E-47C0-89AD-FA0C2A357CAB}" destId="{98F8911E-38E9-43DF-B3BF-32B5B484F1EB}" srcOrd="1" destOrd="0" presId="urn:microsoft.com/office/officeart/2005/8/layout/hierarchy2"/>
    <dgm:cxn modelId="{8835B84B-ADAD-4E0E-8675-16323EABF745}" type="presOf" srcId="{BC8768A6-A0F7-4BBB-8BE0-A9B47754BE8D}" destId="{A269E7FB-C415-4CB8-B060-E55B5833E88F}" srcOrd="0" destOrd="0" presId="urn:microsoft.com/office/officeart/2005/8/layout/hierarchy2"/>
    <dgm:cxn modelId="{58AECB50-289C-4FBD-8023-C3C02BC9664B}" type="presOf" srcId="{84439237-2D1B-410B-8DD5-A14C652A41E7}" destId="{9E99FE38-034B-48D6-9081-9D9D700A017B}" srcOrd="0" destOrd="0" presId="urn:microsoft.com/office/officeart/2005/8/layout/hierarchy2"/>
    <dgm:cxn modelId="{4C18E550-2F8A-41A6-9158-C5F6B1F3460A}" type="presOf" srcId="{7D6FF1EC-5695-4035-9876-4975C8A65A3E}" destId="{FD95632D-F479-4103-BF68-AD3CAAFF6290}" srcOrd="1" destOrd="0" presId="urn:microsoft.com/office/officeart/2005/8/layout/hierarchy2"/>
    <dgm:cxn modelId="{7049FA58-A6D9-4159-910E-E950310646D9}" type="presOf" srcId="{955F2FAE-387B-4FA2-9B0C-AF1C9AD7A6F3}" destId="{B184C0C0-F6F9-4E5F-8DB5-45C993680155}" srcOrd="0" destOrd="0" presId="urn:microsoft.com/office/officeart/2005/8/layout/hierarchy2"/>
    <dgm:cxn modelId="{6E0AA559-DA52-4E0E-8AC6-AE63F82264C2}" type="presOf" srcId="{C6AA0DD9-079C-4271-A791-0E5FDD2A97E3}" destId="{73B53E87-7DAB-43F3-A9F8-470D3DEF25C9}" srcOrd="0" destOrd="0" presId="urn:microsoft.com/office/officeart/2005/8/layout/hierarchy2"/>
    <dgm:cxn modelId="{C91D585B-B6A4-411E-9867-0FE1CA8108FB}" type="presOf" srcId="{DF03691A-21CB-4172-8E86-4F517FA7448D}" destId="{3A69031B-61F3-4D75-9229-0667A0FAE5DF}" srcOrd="0" destOrd="0" presId="urn:microsoft.com/office/officeart/2005/8/layout/hierarchy2"/>
    <dgm:cxn modelId="{39DB4D5E-99CA-4EAE-BD51-AE3DE135EFDA}" srcId="{073CE749-6D8A-4791-84C8-E34F5612155C}" destId="{FFA53406-DE8A-48B0-962F-DCB7395206C5}" srcOrd="1" destOrd="0" parTransId="{7D6FF1EC-5695-4035-9876-4975C8A65A3E}" sibTransId="{58179EFC-BF92-47FB-A234-E0C34AAB4CFB}"/>
    <dgm:cxn modelId="{05791A61-67E5-4562-B4BB-78C57F72411C}" type="presOf" srcId="{E82D3E05-9EDC-48A8-AF64-785A97F39EC9}" destId="{40AB6638-2134-400D-A0EA-6029321D4650}" srcOrd="1" destOrd="0" presId="urn:microsoft.com/office/officeart/2005/8/layout/hierarchy2"/>
    <dgm:cxn modelId="{59BCE564-6C31-4A68-8D25-C53DBA6C177F}" type="presOf" srcId="{BC8768A6-A0F7-4BBB-8BE0-A9B47754BE8D}" destId="{62AD6026-C8D7-471F-86C5-5F852FD7E4EE}" srcOrd="1" destOrd="0" presId="urn:microsoft.com/office/officeart/2005/8/layout/hierarchy2"/>
    <dgm:cxn modelId="{AD604F6A-EE6D-4D85-B746-EDE9BE164CCB}" type="presOf" srcId="{0ABCD2AE-3531-404F-9222-B4C6AB7E6991}" destId="{D7F9D211-2C68-4971-AB7C-902C34D69D5A}" srcOrd="0" destOrd="0" presId="urn:microsoft.com/office/officeart/2005/8/layout/hierarchy2"/>
    <dgm:cxn modelId="{AD34116B-2EB5-41FF-AD63-516A38B07FDD}" srcId="{0ABCD2AE-3531-404F-9222-B4C6AB7E6991}" destId="{198E4892-1C2B-44CE-9954-EAC7C79E0EB8}" srcOrd="2" destOrd="0" parTransId="{955F2FAE-387B-4FA2-9B0C-AF1C9AD7A6F3}" sibTransId="{D232AE8C-67CE-4D73-ADDC-B2C3CD44C84F}"/>
    <dgm:cxn modelId="{8F571A6B-9903-4B3C-BE98-AF4C136B20BF}" type="presOf" srcId="{F18DBD2F-F409-4B86-A28A-C02A4C6AB138}" destId="{E35C63ED-0E48-482D-8D2F-12DFCB985F87}" srcOrd="0" destOrd="0" presId="urn:microsoft.com/office/officeart/2005/8/layout/hierarchy2"/>
    <dgm:cxn modelId="{C93DEE6B-3A1E-425B-9A5A-628986D62BF8}" type="presOf" srcId="{AB03506D-37FE-44CC-A740-56031FDA221F}" destId="{F39B4072-CF8D-4358-8982-120C56C440A0}" srcOrd="1" destOrd="0" presId="urn:microsoft.com/office/officeart/2005/8/layout/hierarchy2"/>
    <dgm:cxn modelId="{12E3646E-2E9E-4B3E-9A20-CDC0FC976A30}" srcId="{0ABCD2AE-3531-404F-9222-B4C6AB7E6991}" destId="{A24C80D8-6168-44FF-9B0D-8FAFDEC43E0D}" srcOrd="1" destOrd="0" parTransId="{2BC56030-A546-4758-8094-FB90F9284FD6}" sibTransId="{54A6C100-C3DB-4B9A-AC68-38F126ECFB20}"/>
    <dgm:cxn modelId="{4798BA6E-1E2B-4AA9-B69B-31E09204C38C}" type="presOf" srcId="{2FFAC151-623E-4BCB-8A8A-5D2242FCC302}" destId="{6C490AA8-C800-4089-94C1-689169B483FC}" srcOrd="1" destOrd="0" presId="urn:microsoft.com/office/officeart/2005/8/layout/hierarchy2"/>
    <dgm:cxn modelId="{50748575-C260-48D8-A4FF-A5D31BF1453D}" srcId="{0ABCD2AE-3531-404F-9222-B4C6AB7E6991}" destId="{D4EB3E46-6DA7-40C2-B955-A58476BFB2F4}" srcOrd="0" destOrd="0" parTransId="{5EE4429E-86D9-4E76-90E9-B09F4D3A2AC9}" sibTransId="{E904020F-42EF-45E5-82AD-8CB3F629513F}"/>
    <dgm:cxn modelId="{6021E276-86F1-40CF-85A1-4A9F5F228B1A}" type="presOf" srcId="{7D6FF1EC-5695-4035-9876-4975C8A65A3E}" destId="{B480FDCE-5173-4C67-BFD7-90BBB8DA108B}" srcOrd="0" destOrd="0" presId="urn:microsoft.com/office/officeart/2005/8/layout/hierarchy2"/>
    <dgm:cxn modelId="{E339E579-22A8-4734-BCD5-A52D460F8483}" srcId="{D0A35EEF-7760-41AC-A3D2-E21B1454C230}" destId="{93B96CD8-F2CF-44BD-BBE1-50AB9DDBFD18}" srcOrd="0" destOrd="0" parTransId="{F07C6DBB-EDA3-4011-9CD2-44B532311DCD}" sibTransId="{AF5E8AEE-EEF1-46AF-871B-2A5E5C86AE50}"/>
    <dgm:cxn modelId="{661BCA7A-4559-4456-963A-4EE2217303BE}" type="presOf" srcId="{2FFAC151-623E-4BCB-8A8A-5D2242FCC302}" destId="{3C171A4A-9223-4A87-8290-77F7A7017A6D}" srcOrd="0" destOrd="0" presId="urn:microsoft.com/office/officeart/2005/8/layout/hierarchy2"/>
    <dgm:cxn modelId="{F86C577F-BFDA-4335-9FD8-C770FDBC6303}" type="presOf" srcId="{DF03691A-21CB-4172-8E86-4F517FA7448D}" destId="{8D852168-A94D-4CFD-939B-F53B527929CF}" srcOrd="1" destOrd="0" presId="urn:microsoft.com/office/officeart/2005/8/layout/hierarchy2"/>
    <dgm:cxn modelId="{037B4181-4AF4-4D9B-8C60-BF644778446C}" type="presOf" srcId="{82E0F1D4-645A-4195-BDBD-C2FA1503071E}" destId="{CE37FE2C-FDDF-4A53-9D06-93C9F02047DE}" srcOrd="0" destOrd="0" presId="urn:microsoft.com/office/officeart/2005/8/layout/hierarchy2"/>
    <dgm:cxn modelId="{7BA2FD81-7FAB-45DA-B21C-9258F085E499}" type="presOf" srcId="{1DCEFB16-EE33-4CCF-89DB-CBBF2145B981}" destId="{D47F3A58-C36D-4714-9A36-E0B92F5D1AE5}" srcOrd="0" destOrd="0" presId="urn:microsoft.com/office/officeart/2005/8/layout/hierarchy2"/>
    <dgm:cxn modelId="{490A1B83-D5DC-4B2B-9F2A-1F6DDC1A3E5F}" type="presOf" srcId="{93B96CD8-F2CF-44BD-BBE1-50AB9DDBFD18}" destId="{30CBDEB8-1ADC-4F02-B6D8-7952ADA16A93}" srcOrd="0" destOrd="0" presId="urn:microsoft.com/office/officeart/2005/8/layout/hierarchy2"/>
    <dgm:cxn modelId="{D6047C87-B285-4919-8922-04DBC0962AD5}" srcId="{55E23A1E-487B-4F4C-9D82-A125FCB35503}" destId="{82E0F1D4-645A-4195-BDBD-C2FA1503071E}" srcOrd="1" destOrd="0" parTransId="{DB82804F-D74D-432E-9533-0270FFE2B7E7}" sibTransId="{0CE8E4AA-4232-4DB4-9683-9FCD8258120B}"/>
    <dgm:cxn modelId="{36F09B87-C1B6-4DAD-B9A9-07200436C400}" type="presOf" srcId="{3B360DA7-ABAB-4772-9CE2-9EA3F7382034}" destId="{579255A4-8133-43A4-B452-31408EE16441}" srcOrd="0" destOrd="0" presId="urn:microsoft.com/office/officeart/2005/8/layout/hierarchy2"/>
    <dgm:cxn modelId="{1CF26088-EF50-42C1-ADE8-1CD06E369B6C}" type="presOf" srcId="{2BC56030-A546-4758-8094-FB90F9284FD6}" destId="{27ADFFD5-3B4F-481A-BA9D-CA45569B3E33}" srcOrd="1" destOrd="0" presId="urn:microsoft.com/office/officeart/2005/8/layout/hierarchy2"/>
    <dgm:cxn modelId="{3749308C-9A3E-4256-95F4-CFE43F218C60}" srcId="{82E0F1D4-645A-4195-BDBD-C2FA1503071E}" destId="{0ABCD2AE-3531-404F-9222-B4C6AB7E6991}" srcOrd="0" destOrd="0" parTransId="{2FFAC151-623E-4BCB-8A8A-5D2242FCC302}" sibTransId="{F988B6B9-51B7-4CB6-A6FA-97F36CA1FBF3}"/>
    <dgm:cxn modelId="{CB31258E-231C-41F7-A8C0-C055B3EE827A}" type="presOf" srcId="{198E4892-1C2B-44CE-9954-EAC7C79E0EB8}" destId="{04A53B5D-C558-49F8-A86A-5221E9F6A7DA}" srcOrd="0" destOrd="0" presId="urn:microsoft.com/office/officeart/2005/8/layout/hierarchy2"/>
    <dgm:cxn modelId="{12ED2C8F-FF75-4998-9BFC-668C0F312A82}" type="presOf" srcId="{F07C6DBB-EDA3-4011-9CD2-44B532311DCD}" destId="{796CCE8A-BC75-4215-8C3F-45C733C0B113}" srcOrd="1" destOrd="0" presId="urn:microsoft.com/office/officeart/2005/8/layout/hierarchy2"/>
    <dgm:cxn modelId="{79A11792-7751-4592-B567-096F3F1A363B}" type="presOf" srcId="{E04F5789-1453-4A56-BA6A-1BC176C48E2E}" destId="{E6874A43-1AB8-4E4A-9257-603E737EE26A}" srcOrd="1" destOrd="0" presId="urn:microsoft.com/office/officeart/2005/8/layout/hierarchy2"/>
    <dgm:cxn modelId="{52986794-F091-409D-BD2E-D85405EB36D7}" type="presOf" srcId="{798FBD74-E743-4D7F-A293-D1C348F2FA13}" destId="{B0418B4B-22BD-4775-8A66-26B9674D5F00}" srcOrd="1" destOrd="0" presId="urn:microsoft.com/office/officeart/2005/8/layout/hierarchy2"/>
    <dgm:cxn modelId="{ACE25797-8A4F-4106-9078-3A918602957B}" type="presOf" srcId="{DB82804F-D74D-432E-9533-0270FFE2B7E7}" destId="{1582014B-F9F4-4020-A092-ECB45FBF80CC}" srcOrd="1" destOrd="0" presId="urn:microsoft.com/office/officeart/2005/8/layout/hierarchy2"/>
    <dgm:cxn modelId="{701D659C-9D0A-4F5F-82D9-98F091E52D37}" type="presOf" srcId="{F07C6DBB-EDA3-4011-9CD2-44B532311DCD}" destId="{F864D82A-A0EA-48F4-8320-BE8000243D17}" srcOrd="0" destOrd="0" presId="urn:microsoft.com/office/officeart/2005/8/layout/hierarchy2"/>
    <dgm:cxn modelId="{C09CB19C-C255-458B-81D8-15281476006C}" type="presOf" srcId="{F74B4BF7-9C6D-4F53-BEE0-F7B22F351C56}" destId="{659C4DEC-B737-4C92-AF50-70CB9903E982}" srcOrd="1" destOrd="0" presId="urn:microsoft.com/office/officeart/2005/8/layout/hierarchy2"/>
    <dgm:cxn modelId="{0EF58B9D-E4C9-4AC2-A49D-92D79418D715}" srcId="{9D21E5EB-9563-4E22-BAF1-9019554E3E48}" destId="{D0A35EEF-7760-41AC-A3D2-E21B1454C230}" srcOrd="3" destOrd="0" parTransId="{D980988F-4A2E-47C0-89AD-FA0C2A357CAB}" sibTransId="{40012F08-729C-40F0-B2B1-2E58389EB954}"/>
    <dgm:cxn modelId="{4831E09D-3A39-4F79-967C-AB546538505D}" type="presOf" srcId="{FFA53406-DE8A-48B0-962F-DCB7395206C5}" destId="{7694062E-CBA3-459C-BCB9-109C06B905B1}" srcOrd="0" destOrd="0" presId="urn:microsoft.com/office/officeart/2005/8/layout/hierarchy2"/>
    <dgm:cxn modelId="{A4C64AA0-B863-497C-B1FF-A8C31ED5EA96}" type="presOf" srcId="{3CAA4D11-F177-4B3A-9F65-905D6516CA36}" destId="{8E456EDB-4C06-493A-9F6D-B319ECE372ED}" srcOrd="0" destOrd="0" presId="urn:microsoft.com/office/officeart/2005/8/layout/hierarchy2"/>
    <dgm:cxn modelId="{D206B3A0-E240-4ED3-B802-726E9A4FF223}" srcId="{9D21E5EB-9563-4E22-BAF1-9019554E3E48}" destId="{073CE749-6D8A-4791-84C8-E34F5612155C}" srcOrd="0" destOrd="0" parTransId="{E82D3E05-9EDC-48A8-AF64-785A97F39EC9}" sibTransId="{0EDCF555-5AB0-4851-B54E-1F74F3681C77}"/>
    <dgm:cxn modelId="{40DE80A7-D194-4528-9B5E-E6CF67C9B5CF}" type="presOf" srcId="{3B360DA7-ABAB-4772-9CE2-9EA3F7382034}" destId="{1830CCF0-AD52-467B-9C23-8A6C0CDD43EF}" srcOrd="1" destOrd="0" presId="urn:microsoft.com/office/officeart/2005/8/layout/hierarchy2"/>
    <dgm:cxn modelId="{435E5AB1-1E4A-42E6-8040-D095CC476EBE}" type="presOf" srcId="{88636CDC-6F05-44C2-AC57-21B258E578D7}" destId="{C6539571-CAF3-4D45-A4F6-A8356494C7BA}" srcOrd="1" destOrd="0" presId="urn:microsoft.com/office/officeart/2005/8/layout/hierarchy2"/>
    <dgm:cxn modelId="{E0977FB6-496C-42E1-A107-21E6A0F25F8A}" type="presOf" srcId="{A268A1CD-2DAB-4C0E-BE26-797E3E3E86B9}" destId="{8BD1CCD2-6492-4C52-A0C8-188619ACEA37}" srcOrd="0" destOrd="0" presId="urn:microsoft.com/office/officeart/2005/8/layout/hierarchy2"/>
    <dgm:cxn modelId="{FE5226BE-C92E-4071-9ADA-8A96644C3225}" srcId="{1DCEFB16-EE33-4CCF-89DB-CBBF2145B981}" destId="{55E23A1E-487B-4F4C-9D82-A125FCB35503}" srcOrd="0" destOrd="0" parTransId="{B48CC8D0-512E-4964-B31A-A7B6D3BA1B13}" sibTransId="{C32E359C-3CCF-48F5-B95F-B02B6987D5B4}"/>
    <dgm:cxn modelId="{57BF50C3-E7A9-473E-BC4E-30D1FB56F590}" type="presOf" srcId="{F74B4BF7-9C6D-4F53-BEE0-F7B22F351C56}" destId="{BD8F8D7B-A5FC-45F5-96DC-0D2326390685}" srcOrd="0" destOrd="0" presId="urn:microsoft.com/office/officeart/2005/8/layout/hierarchy2"/>
    <dgm:cxn modelId="{95D1E9C3-903F-4B9B-96BD-2D310659FA37}" type="presOf" srcId="{55E23A1E-487B-4F4C-9D82-A125FCB35503}" destId="{31F966F6-78E5-41AF-9277-219E9D7C5EAE}" srcOrd="0" destOrd="0" presId="urn:microsoft.com/office/officeart/2005/8/layout/hierarchy2"/>
    <dgm:cxn modelId="{9BCC65C4-774D-4913-8720-33EBE4218A6E}" type="presOf" srcId="{D0A35EEF-7760-41AC-A3D2-E21B1454C230}" destId="{6E4CBB09-4974-47DA-B224-52DB4212678E}" srcOrd="0" destOrd="0" presId="urn:microsoft.com/office/officeart/2005/8/layout/hierarchy2"/>
    <dgm:cxn modelId="{61917DC6-B3E3-40CE-AC60-7C0A64305DB0}" type="presOf" srcId="{E04F5789-1453-4A56-BA6A-1BC176C48E2E}" destId="{C9933D66-12C0-4E3C-8F20-5AF4FB9B1577}" srcOrd="0" destOrd="0" presId="urn:microsoft.com/office/officeart/2005/8/layout/hierarchy2"/>
    <dgm:cxn modelId="{8A7A1DC7-6ED5-441C-A9C8-4A02C18D736B}" type="presOf" srcId="{D980988F-4A2E-47C0-89AD-FA0C2A357CAB}" destId="{793D5932-6816-426C-AF10-5B95913EA889}" srcOrd="0" destOrd="0" presId="urn:microsoft.com/office/officeart/2005/8/layout/hierarchy2"/>
    <dgm:cxn modelId="{A0583FCB-8395-44E8-8278-AF95EC64EFD6}" type="presOf" srcId="{62F748EF-1EE5-4516-9088-745BE9E5ADE1}" destId="{6B63C214-1C74-4DE0-8BB2-72852934251E}" srcOrd="0" destOrd="0" presId="urn:microsoft.com/office/officeart/2005/8/layout/hierarchy2"/>
    <dgm:cxn modelId="{2DE7EFD7-CD98-48F1-814D-53E65C948B18}" type="presOf" srcId="{EF69D077-27EE-48D0-8F95-C572FB4F70B2}" destId="{1C6303C5-4912-42F9-B889-F33B09E7445D}" srcOrd="0" destOrd="0" presId="urn:microsoft.com/office/officeart/2005/8/layout/hierarchy2"/>
    <dgm:cxn modelId="{0C9194DC-9FF9-430D-8E19-22A99C213E3D}" type="presOf" srcId="{88636CDC-6F05-44C2-AC57-21B258E578D7}" destId="{DF581C60-2E20-4A9A-8EFB-266D5ADA953A}" srcOrd="0" destOrd="0" presId="urn:microsoft.com/office/officeart/2005/8/layout/hierarchy2"/>
    <dgm:cxn modelId="{F19DB7DD-2D2D-43DF-BDE9-EAF4C81A0ED5}" type="presOf" srcId="{5EE4429E-86D9-4E76-90E9-B09F4D3A2AC9}" destId="{1EE218F5-704E-4787-A5CD-FF0F3360459E}" srcOrd="1" destOrd="0" presId="urn:microsoft.com/office/officeart/2005/8/layout/hierarchy2"/>
    <dgm:cxn modelId="{803372DE-062D-4FF1-8BED-85F95858B2CA}" srcId="{62F748EF-1EE5-4516-9088-745BE9E5ADE1}" destId="{969387E8-0085-480D-B967-2D8867C00F51}" srcOrd="0" destOrd="0" parTransId="{DF03691A-21CB-4172-8E86-4F517FA7448D}" sibTransId="{142CBAD2-08C9-4FE4-BD7C-7292D204352E}"/>
    <dgm:cxn modelId="{ABEFA9DE-F49A-473C-B4EE-359709F4DBF0}" type="presOf" srcId="{D4EB3E46-6DA7-40C2-B955-A58476BFB2F4}" destId="{FBD76395-3851-48C7-AC62-901044D9ACD4}" srcOrd="0" destOrd="0" presId="urn:microsoft.com/office/officeart/2005/8/layout/hierarchy2"/>
    <dgm:cxn modelId="{00710EE2-5772-4326-B07D-D80E0294BB08}" type="presOf" srcId="{A24C80D8-6168-44FF-9B0D-8FAFDEC43E0D}" destId="{C3E22E28-3F46-4AB9-B951-6CF01F0818FC}" srcOrd="0" destOrd="0" presId="urn:microsoft.com/office/officeart/2005/8/layout/hierarchy2"/>
    <dgm:cxn modelId="{626932E2-B085-4E99-B6D4-BDE708087B5A}" srcId="{A268A1CD-2DAB-4C0E-BE26-797E3E3E86B9}" destId="{EF69D077-27EE-48D0-8F95-C572FB4F70B2}" srcOrd="0" destOrd="0" parTransId="{AB03506D-37FE-44CC-A740-56031FDA221F}" sibTransId="{206AACE7-6EA6-4959-B80D-6DA748539F3E}"/>
    <dgm:cxn modelId="{74EBBDEC-E53F-46A1-A9C0-3E137785A552}" type="presOf" srcId="{C6AA0DD9-079C-4271-A791-0E5FDD2A97E3}" destId="{977617A2-B63A-4150-BDD7-B02B349AF7F1}" srcOrd="1" destOrd="0" presId="urn:microsoft.com/office/officeart/2005/8/layout/hierarchy2"/>
    <dgm:cxn modelId="{608FB9F2-E3AD-4B7E-86A2-99C36525E6F6}" srcId="{457EC38D-92E3-417F-855A-9A44D495CEE0}" destId="{496342F3-6F70-4DB9-AF91-6F55BB6D170C}" srcOrd="0" destOrd="0" parTransId="{C6AA0DD9-079C-4271-A791-0E5FDD2A97E3}" sibTransId="{1341EA74-732D-4F7B-9503-2C4FFC3CA546}"/>
    <dgm:cxn modelId="{14E743F5-94B2-421E-926C-CD88EBA9CAAD}" type="presOf" srcId="{AB03506D-37FE-44CC-A740-56031FDA221F}" destId="{FFCD6DDD-32A6-4394-AA13-2FED6BC2033E}" srcOrd="0" destOrd="0" presId="urn:microsoft.com/office/officeart/2005/8/layout/hierarchy2"/>
    <dgm:cxn modelId="{025A8AF9-2ADF-4C22-AB53-2DBA45A850CE}" srcId="{073CE749-6D8A-4791-84C8-E34F5612155C}" destId="{F18DBD2F-F409-4B86-A28A-C02A4C6AB138}" srcOrd="0" destOrd="0" parTransId="{84439237-2D1B-410B-8DD5-A14C652A41E7}" sibTransId="{E8A77984-09E4-4700-8536-61E554E5C495}"/>
    <dgm:cxn modelId="{69BE25FB-8D96-417E-95C4-6BE3A06CCF9D}" srcId="{9D21E5EB-9563-4E22-BAF1-9019554E3E48}" destId="{4880D91A-BC45-4CD7-9989-AE82DB3446C3}" srcOrd="1" destOrd="0" parTransId="{E04F5789-1453-4A56-BA6A-1BC176C48E2E}" sibTransId="{D6F0B992-1ED2-4056-903B-B0EBF788FE13}"/>
    <dgm:cxn modelId="{4E4727FC-BA15-4553-8DD8-9CA9BF52D933}" type="presOf" srcId="{5EE4429E-86D9-4E76-90E9-B09F4D3A2AC9}" destId="{1296D2AD-F80A-4916-818E-8A9824837CFF}" srcOrd="0" destOrd="0" presId="urn:microsoft.com/office/officeart/2005/8/layout/hierarchy2"/>
    <dgm:cxn modelId="{F2E98CFD-7829-40E2-B3D7-25F7E2DA2598}" type="presOf" srcId="{457EC38D-92E3-417F-855A-9A44D495CEE0}" destId="{1CF73DED-A2F6-4EE4-A6EB-3E0FEA7F418F}" srcOrd="0" destOrd="0" presId="urn:microsoft.com/office/officeart/2005/8/layout/hierarchy2"/>
    <dgm:cxn modelId="{A2BCE930-66A6-4B2C-934D-1CFF33910652}" type="presParOf" srcId="{D47F3A58-C36D-4714-9A36-E0B92F5D1AE5}" destId="{F670604D-A589-40B2-895C-656B3F44CBD9}" srcOrd="0" destOrd="0" presId="urn:microsoft.com/office/officeart/2005/8/layout/hierarchy2"/>
    <dgm:cxn modelId="{3E2BB05F-CB8C-4E1B-B3AB-D7A7BC432BB6}" type="presParOf" srcId="{F670604D-A589-40B2-895C-656B3F44CBD9}" destId="{31F966F6-78E5-41AF-9277-219E9D7C5EAE}" srcOrd="0" destOrd="0" presId="urn:microsoft.com/office/officeart/2005/8/layout/hierarchy2"/>
    <dgm:cxn modelId="{51312132-FDCB-43CA-9F5A-EC1252177378}" type="presParOf" srcId="{F670604D-A589-40B2-895C-656B3F44CBD9}" destId="{F7DC73A8-219C-42C4-932E-A624BFB8661C}" srcOrd="1" destOrd="0" presId="urn:microsoft.com/office/officeart/2005/8/layout/hierarchy2"/>
    <dgm:cxn modelId="{B834579A-5FFA-4053-85E6-5BF49E8A31B5}" type="presParOf" srcId="{F7DC73A8-219C-42C4-932E-A624BFB8661C}" destId="{F164CE7D-471C-452D-B252-DD73FC7B1513}" srcOrd="0" destOrd="0" presId="urn:microsoft.com/office/officeart/2005/8/layout/hierarchy2"/>
    <dgm:cxn modelId="{A2E0D421-F6BC-4E80-9017-667A0822AE28}" type="presParOf" srcId="{F164CE7D-471C-452D-B252-DD73FC7B1513}" destId="{B0418B4B-22BD-4775-8A66-26B9674D5F00}" srcOrd="0" destOrd="0" presId="urn:microsoft.com/office/officeart/2005/8/layout/hierarchy2"/>
    <dgm:cxn modelId="{3D838046-A42A-471F-A1C9-9CB40E4CABF8}" type="presParOf" srcId="{F7DC73A8-219C-42C4-932E-A624BFB8661C}" destId="{355B980D-D4D0-42E9-8F6D-AE1CE46ABE0B}" srcOrd="1" destOrd="0" presId="urn:microsoft.com/office/officeart/2005/8/layout/hierarchy2"/>
    <dgm:cxn modelId="{B1F443AE-DC92-4B55-8733-3F69A9497614}" type="presParOf" srcId="{355B980D-D4D0-42E9-8F6D-AE1CE46ABE0B}" destId="{5D86D90F-0B3B-4E19-85F3-FAA9FC82B1A0}" srcOrd="0" destOrd="0" presId="urn:microsoft.com/office/officeart/2005/8/layout/hierarchy2"/>
    <dgm:cxn modelId="{8642E307-4583-46A7-8DA6-626DFC5846E3}" type="presParOf" srcId="{355B980D-D4D0-42E9-8F6D-AE1CE46ABE0B}" destId="{02074CD7-4C6A-4E08-AC17-CFB88EDB8B7E}" srcOrd="1" destOrd="0" presId="urn:microsoft.com/office/officeart/2005/8/layout/hierarchy2"/>
    <dgm:cxn modelId="{A5031A15-3DD7-48EA-95BB-42B3A929F99E}" type="presParOf" srcId="{02074CD7-4C6A-4E08-AC17-CFB88EDB8B7E}" destId="{337BE5E6-1091-4BA7-AC47-09F7EA1D0FC3}" srcOrd="0" destOrd="0" presId="urn:microsoft.com/office/officeart/2005/8/layout/hierarchy2"/>
    <dgm:cxn modelId="{18AC60CE-1F13-403B-BE17-6094DA34F96E}" type="presParOf" srcId="{337BE5E6-1091-4BA7-AC47-09F7EA1D0FC3}" destId="{40AB6638-2134-400D-A0EA-6029321D4650}" srcOrd="0" destOrd="0" presId="urn:microsoft.com/office/officeart/2005/8/layout/hierarchy2"/>
    <dgm:cxn modelId="{F64E72F3-0782-4B00-BC67-D2780B475E2E}" type="presParOf" srcId="{02074CD7-4C6A-4E08-AC17-CFB88EDB8B7E}" destId="{0615B9FE-0D80-478E-9AEB-CBE20645408A}" srcOrd="1" destOrd="0" presId="urn:microsoft.com/office/officeart/2005/8/layout/hierarchy2"/>
    <dgm:cxn modelId="{44EEDC9C-8C5D-4593-852A-4DF1D570EA01}" type="presParOf" srcId="{0615B9FE-0D80-478E-9AEB-CBE20645408A}" destId="{89B1ECCA-BC07-41C8-B8ED-D96814177BF0}" srcOrd="0" destOrd="0" presId="urn:microsoft.com/office/officeart/2005/8/layout/hierarchy2"/>
    <dgm:cxn modelId="{14EF5CF2-2C82-46C6-B057-75DB3FBD5C16}" type="presParOf" srcId="{0615B9FE-0D80-478E-9AEB-CBE20645408A}" destId="{44E5ADA7-30D7-4D07-A618-48B9E5228645}" srcOrd="1" destOrd="0" presId="urn:microsoft.com/office/officeart/2005/8/layout/hierarchy2"/>
    <dgm:cxn modelId="{FACA8AEA-FBBC-44F6-B98D-CB47AC1F9AC7}" type="presParOf" srcId="{44E5ADA7-30D7-4D07-A618-48B9E5228645}" destId="{9E99FE38-034B-48D6-9081-9D9D700A017B}" srcOrd="0" destOrd="0" presId="urn:microsoft.com/office/officeart/2005/8/layout/hierarchy2"/>
    <dgm:cxn modelId="{57D77759-A542-44A4-A585-365FD0A1D46D}" type="presParOf" srcId="{9E99FE38-034B-48D6-9081-9D9D700A017B}" destId="{CBC96032-0552-4D52-9FC1-09ECB7104160}" srcOrd="0" destOrd="0" presId="urn:microsoft.com/office/officeart/2005/8/layout/hierarchy2"/>
    <dgm:cxn modelId="{17E9D6FC-73AA-4994-B10E-34BD074B04BE}" type="presParOf" srcId="{44E5ADA7-30D7-4D07-A618-48B9E5228645}" destId="{433D8AB5-478D-42D1-A3A7-04B7A3F30B2D}" srcOrd="1" destOrd="0" presId="urn:microsoft.com/office/officeart/2005/8/layout/hierarchy2"/>
    <dgm:cxn modelId="{176934EE-AF0E-4159-94BA-32BD6FCE27C7}" type="presParOf" srcId="{433D8AB5-478D-42D1-A3A7-04B7A3F30B2D}" destId="{E35C63ED-0E48-482D-8D2F-12DFCB985F87}" srcOrd="0" destOrd="0" presId="urn:microsoft.com/office/officeart/2005/8/layout/hierarchy2"/>
    <dgm:cxn modelId="{934F23E5-E068-4C04-9B89-6EC5B8C49CEA}" type="presParOf" srcId="{433D8AB5-478D-42D1-A3A7-04B7A3F30B2D}" destId="{308634FD-54BF-4A2F-AEF8-FEC011B677FD}" srcOrd="1" destOrd="0" presId="urn:microsoft.com/office/officeart/2005/8/layout/hierarchy2"/>
    <dgm:cxn modelId="{8DEEFFC0-9045-4D4A-A082-6EBB1735C21F}" type="presParOf" srcId="{44E5ADA7-30D7-4D07-A618-48B9E5228645}" destId="{B480FDCE-5173-4C67-BFD7-90BBB8DA108B}" srcOrd="2" destOrd="0" presId="urn:microsoft.com/office/officeart/2005/8/layout/hierarchy2"/>
    <dgm:cxn modelId="{2D87B939-6BCC-4D9E-B5FE-321903E66C64}" type="presParOf" srcId="{B480FDCE-5173-4C67-BFD7-90BBB8DA108B}" destId="{FD95632D-F479-4103-BF68-AD3CAAFF6290}" srcOrd="0" destOrd="0" presId="urn:microsoft.com/office/officeart/2005/8/layout/hierarchy2"/>
    <dgm:cxn modelId="{4F3B6F1D-9651-4D75-A430-E5384A2372D8}" type="presParOf" srcId="{44E5ADA7-30D7-4D07-A618-48B9E5228645}" destId="{3C5C7DD1-E6A8-4A7B-B3C7-5D34DD0B0FE4}" srcOrd="3" destOrd="0" presId="urn:microsoft.com/office/officeart/2005/8/layout/hierarchy2"/>
    <dgm:cxn modelId="{8D5353BC-D908-4F67-93E0-2F251FAE85E9}" type="presParOf" srcId="{3C5C7DD1-E6A8-4A7B-B3C7-5D34DD0B0FE4}" destId="{7694062E-CBA3-459C-BCB9-109C06B905B1}" srcOrd="0" destOrd="0" presId="urn:microsoft.com/office/officeart/2005/8/layout/hierarchy2"/>
    <dgm:cxn modelId="{2C62649C-1495-46E3-B48E-1FA47F6B6908}" type="presParOf" srcId="{3C5C7DD1-E6A8-4A7B-B3C7-5D34DD0B0FE4}" destId="{6909B0C3-3240-4345-BDEB-ADAF4FE729BC}" srcOrd="1" destOrd="0" presId="urn:microsoft.com/office/officeart/2005/8/layout/hierarchy2"/>
    <dgm:cxn modelId="{BD33B1F5-10BF-44D4-B635-C0EF25AAFA3B}" type="presParOf" srcId="{02074CD7-4C6A-4E08-AC17-CFB88EDB8B7E}" destId="{C9933D66-12C0-4E3C-8F20-5AF4FB9B1577}" srcOrd="2" destOrd="0" presId="urn:microsoft.com/office/officeart/2005/8/layout/hierarchy2"/>
    <dgm:cxn modelId="{9529EE16-27FA-4B63-9BAB-0A2734D14F44}" type="presParOf" srcId="{C9933D66-12C0-4E3C-8F20-5AF4FB9B1577}" destId="{E6874A43-1AB8-4E4A-9257-603E737EE26A}" srcOrd="0" destOrd="0" presId="urn:microsoft.com/office/officeart/2005/8/layout/hierarchy2"/>
    <dgm:cxn modelId="{A2A2D42F-8EA1-4A69-BA0D-0EF7820125AB}" type="presParOf" srcId="{02074CD7-4C6A-4E08-AC17-CFB88EDB8B7E}" destId="{253976AB-E1C5-4C93-B2C9-5668AB0F144D}" srcOrd="3" destOrd="0" presId="urn:microsoft.com/office/officeart/2005/8/layout/hierarchy2"/>
    <dgm:cxn modelId="{156D009A-2542-4048-B47F-828F8624D1F6}" type="presParOf" srcId="{253976AB-E1C5-4C93-B2C9-5668AB0F144D}" destId="{2ADDB7AB-5EAC-4456-BD5D-B12F65254FDC}" srcOrd="0" destOrd="0" presId="urn:microsoft.com/office/officeart/2005/8/layout/hierarchy2"/>
    <dgm:cxn modelId="{063196D1-F927-40C3-8B9D-7DD65AB49192}" type="presParOf" srcId="{253976AB-E1C5-4C93-B2C9-5668AB0F144D}" destId="{2FE0F1EB-2FBA-4BAD-A860-9C292CE0763C}" srcOrd="1" destOrd="0" presId="urn:microsoft.com/office/officeart/2005/8/layout/hierarchy2"/>
    <dgm:cxn modelId="{16249E18-FD07-4443-BF3F-0F4888BBEE58}" type="presParOf" srcId="{2FE0F1EB-2FBA-4BAD-A860-9C292CE0763C}" destId="{A269E7FB-C415-4CB8-B060-E55B5833E88F}" srcOrd="0" destOrd="0" presId="urn:microsoft.com/office/officeart/2005/8/layout/hierarchy2"/>
    <dgm:cxn modelId="{39552E2F-3B94-40C8-AACB-BB4F1AD0A4CE}" type="presParOf" srcId="{A269E7FB-C415-4CB8-B060-E55B5833E88F}" destId="{62AD6026-C8D7-471F-86C5-5F852FD7E4EE}" srcOrd="0" destOrd="0" presId="urn:microsoft.com/office/officeart/2005/8/layout/hierarchy2"/>
    <dgm:cxn modelId="{288B216C-5249-46F7-AE8F-4123BAC1F820}" type="presParOf" srcId="{2FE0F1EB-2FBA-4BAD-A860-9C292CE0763C}" destId="{6D0B9E1C-E78D-4DDE-8A64-0722127F6E3A}" srcOrd="1" destOrd="0" presId="urn:microsoft.com/office/officeart/2005/8/layout/hierarchy2"/>
    <dgm:cxn modelId="{F415F63A-A1BC-4410-B72A-9CF45A9770E6}" type="presParOf" srcId="{6D0B9E1C-E78D-4DDE-8A64-0722127F6E3A}" destId="{8E456EDB-4C06-493A-9F6D-B319ECE372ED}" srcOrd="0" destOrd="0" presId="urn:microsoft.com/office/officeart/2005/8/layout/hierarchy2"/>
    <dgm:cxn modelId="{FB91CC5B-70CB-46B5-82D9-279015528B6C}" type="presParOf" srcId="{6D0B9E1C-E78D-4DDE-8A64-0722127F6E3A}" destId="{1BAC5DD9-3EA5-44A6-AC51-C684A7F3BB8A}" srcOrd="1" destOrd="0" presId="urn:microsoft.com/office/officeart/2005/8/layout/hierarchy2"/>
    <dgm:cxn modelId="{B067AB03-CE42-40C2-A68F-702928951F8A}" type="presParOf" srcId="{02074CD7-4C6A-4E08-AC17-CFB88EDB8B7E}" destId="{DF581C60-2E20-4A9A-8EFB-266D5ADA953A}" srcOrd="4" destOrd="0" presId="urn:microsoft.com/office/officeart/2005/8/layout/hierarchy2"/>
    <dgm:cxn modelId="{FF966717-A10A-43EF-B707-8652BF30406E}" type="presParOf" srcId="{DF581C60-2E20-4A9A-8EFB-266D5ADA953A}" destId="{C6539571-CAF3-4D45-A4F6-A8356494C7BA}" srcOrd="0" destOrd="0" presId="urn:microsoft.com/office/officeart/2005/8/layout/hierarchy2"/>
    <dgm:cxn modelId="{859EB4B0-29FE-4AD3-8369-5244B83D61C2}" type="presParOf" srcId="{02074CD7-4C6A-4E08-AC17-CFB88EDB8B7E}" destId="{D68C701A-60C4-4D63-8F3D-FD07915879BF}" srcOrd="5" destOrd="0" presId="urn:microsoft.com/office/officeart/2005/8/layout/hierarchy2"/>
    <dgm:cxn modelId="{10084589-75EC-4FC7-AA6F-EA764B0D8622}" type="presParOf" srcId="{D68C701A-60C4-4D63-8F3D-FD07915879BF}" destId="{6B63C214-1C74-4DE0-8BB2-72852934251E}" srcOrd="0" destOrd="0" presId="urn:microsoft.com/office/officeart/2005/8/layout/hierarchy2"/>
    <dgm:cxn modelId="{EC552455-000A-4096-B004-94ABD07CE8CD}" type="presParOf" srcId="{D68C701A-60C4-4D63-8F3D-FD07915879BF}" destId="{85CBC762-7E7D-4EEA-9439-F896C0F254B5}" srcOrd="1" destOrd="0" presId="urn:microsoft.com/office/officeart/2005/8/layout/hierarchy2"/>
    <dgm:cxn modelId="{5C98676A-5396-4400-80EC-16B6E6547189}" type="presParOf" srcId="{85CBC762-7E7D-4EEA-9439-F896C0F254B5}" destId="{3A69031B-61F3-4D75-9229-0667A0FAE5DF}" srcOrd="0" destOrd="0" presId="urn:microsoft.com/office/officeart/2005/8/layout/hierarchy2"/>
    <dgm:cxn modelId="{634A274C-4982-41A4-80D6-310D7F9498C5}" type="presParOf" srcId="{3A69031B-61F3-4D75-9229-0667A0FAE5DF}" destId="{8D852168-A94D-4CFD-939B-F53B527929CF}" srcOrd="0" destOrd="0" presId="urn:microsoft.com/office/officeart/2005/8/layout/hierarchy2"/>
    <dgm:cxn modelId="{7BA706C4-B693-4952-BDE0-B1E424CEA145}" type="presParOf" srcId="{85CBC762-7E7D-4EEA-9439-F896C0F254B5}" destId="{D3AFAB64-F254-490D-B63A-1B83398BD75C}" srcOrd="1" destOrd="0" presId="urn:microsoft.com/office/officeart/2005/8/layout/hierarchy2"/>
    <dgm:cxn modelId="{872A24BD-4D26-4147-9D6C-9EE180CD7B52}" type="presParOf" srcId="{D3AFAB64-F254-490D-B63A-1B83398BD75C}" destId="{0411C689-9F92-4CC6-9ADE-B17331CDB1BE}" srcOrd="0" destOrd="0" presId="urn:microsoft.com/office/officeart/2005/8/layout/hierarchy2"/>
    <dgm:cxn modelId="{92B7888F-9098-43E6-AB05-297D18C32ADC}" type="presParOf" srcId="{D3AFAB64-F254-490D-B63A-1B83398BD75C}" destId="{5C965F44-FA1B-42CB-B529-1E65AA48439D}" srcOrd="1" destOrd="0" presId="urn:microsoft.com/office/officeart/2005/8/layout/hierarchy2"/>
    <dgm:cxn modelId="{4FB5E982-2EDB-441B-996B-005799CCA684}" type="presParOf" srcId="{02074CD7-4C6A-4E08-AC17-CFB88EDB8B7E}" destId="{793D5932-6816-426C-AF10-5B95913EA889}" srcOrd="6" destOrd="0" presId="urn:microsoft.com/office/officeart/2005/8/layout/hierarchy2"/>
    <dgm:cxn modelId="{3E823966-8640-4A9E-95DF-3EDF6A4C9EF6}" type="presParOf" srcId="{793D5932-6816-426C-AF10-5B95913EA889}" destId="{98F8911E-38E9-43DF-B3BF-32B5B484F1EB}" srcOrd="0" destOrd="0" presId="urn:microsoft.com/office/officeart/2005/8/layout/hierarchy2"/>
    <dgm:cxn modelId="{B90FAAE5-E054-4DD2-96A3-2D035A48E1B7}" type="presParOf" srcId="{02074CD7-4C6A-4E08-AC17-CFB88EDB8B7E}" destId="{7D778D6F-4526-4826-ACF4-E408368B8A46}" srcOrd="7" destOrd="0" presId="urn:microsoft.com/office/officeart/2005/8/layout/hierarchy2"/>
    <dgm:cxn modelId="{FFC5519F-C62E-47FC-84D5-4A504B96C1E0}" type="presParOf" srcId="{7D778D6F-4526-4826-ACF4-E408368B8A46}" destId="{6E4CBB09-4974-47DA-B224-52DB4212678E}" srcOrd="0" destOrd="0" presId="urn:microsoft.com/office/officeart/2005/8/layout/hierarchy2"/>
    <dgm:cxn modelId="{32702D09-8A14-42A8-81B6-FF7C168F1DFB}" type="presParOf" srcId="{7D778D6F-4526-4826-ACF4-E408368B8A46}" destId="{816B8A73-A92E-4487-94AB-C74541588CC7}" srcOrd="1" destOrd="0" presId="urn:microsoft.com/office/officeart/2005/8/layout/hierarchy2"/>
    <dgm:cxn modelId="{B470509B-3CCC-4979-ADFA-F74ACC296C75}" type="presParOf" srcId="{816B8A73-A92E-4487-94AB-C74541588CC7}" destId="{F864D82A-A0EA-48F4-8320-BE8000243D17}" srcOrd="0" destOrd="0" presId="urn:microsoft.com/office/officeart/2005/8/layout/hierarchy2"/>
    <dgm:cxn modelId="{B49BE3A1-4608-4A99-824C-D31118D35155}" type="presParOf" srcId="{F864D82A-A0EA-48F4-8320-BE8000243D17}" destId="{796CCE8A-BC75-4215-8C3F-45C733C0B113}" srcOrd="0" destOrd="0" presId="urn:microsoft.com/office/officeart/2005/8/layout/hierarchy2"/>
    <dgm:cxn modelId="{880CA77A-800B-42A4-BCF2-CA5F51AB81A2}" type="presParOf" srcId="{816B8A73-A92E-4487-94AB-C74541588CC7}" destId="{499400F8-5212-4D9B-8DD0-EC78EB63E319}" srcOrd="1" destOrd="0" presId="urn:microsoft.com/office/officeart/2005/8/layout/hierarchy2"/>
    <dgm:cxn modelId="{EB9AE15A-D604-4242-AF59-1191813B4A4B}" type="presParOf" srcId="{499400F8-5212-4D9B-8DD0-EC78EB63E319}" destId="{30CBDEB8-1ADC-4F02-B6D8-7952ADA16A93}" srcOrd="0" destOrd="0" presId="urn:microsoft.com/office/officeart/2005/8/layout/hierarchy2"/>
    <dgm:cxn modelId="{FD4C4970-853E-410B-B7F3-913A704D0B90}" type="presParOf" srcId="{499400F8-5212-4D9B-8DD0-EC78EB63E319}" destId="{1B115BEC-BA85-4334-A663-616AA8FBF32B}" srcOrd="1" destOrd="0" presId="urn:microsoft.com/office/officeart/2005/8/layout/hierarchy2"/>
    <dgm:cxn modelId="{5EF8522B-EF4B-44B2-B222-04353F9E9EFE}" type="presParOf" srcId="{F7DC73A8-219C-42C4-932E-A624BFB8661C}" destId="{BE91D2B3-3BFB-41F7-8EA7-CEAA4053A1B9}" srcOrd="2" destOrd="0" presId="urn:microsoft.com/office/officeart/2005/8/layout/hierarchy2"/>
    <dgm:cxn modelId="{FD0759ED-6BBC-45C4-B547-B74F22D7AA99}" type="presParOf" srcId="{BE91D2B3-3BFB-41F7-8EA7-CEAA4053A1B9}" destId="{1582014B-F9F4-4020-A092-ECB45FBF80CC}" srcOrd="0" destOrd="0" presId="urn:microsoft.com/office/officeart/2005/8/layout/hierarchy2"/>
    <dgm:cxn modelId="{1DD498FE-25D7-42F4-A16C-D3B492764F37}" type="presParOf" srcId="{F7DC73A8-219C-42C4-932E-A624BFB8661C}" destId="{5839AE14-C135-4CF5-9A8F-2B8CDDD71206}" srcOrd="3" destOrd="0" presId="urn:microsoft.com/office/officeart/2005/8/layout/hierarchy2"/>
    <dgm:cxn modelId="{E8BFF766-8A95-4BAF-9568-0D427EABE279}" type="presParOf" srcId="{5839AE14-C135-4CF5-9A8F-2B8CDDD71206}" destId="{CE37FE2C-FDDF-4A53-9D06-93C9F02047DE}" srcOrd="0" destOrd="0" presId="urn:microsoft.com/office/officeart/2005/8/layout/hierarchy2"/>
    <dgm:cxn modelId="{1B798623-588C-4C0E-8624-843D513471E0}" type="presParOf" srcId="{5839AE14-C135-4CF5-9A8F-2B8CDDD71206}" destId="{B2CB4AE0-609A-40CA-92C8-A46BE271C348}" srcOrd="1" destOrd="0" presId="urn:microsoft.com/office/officeart/2005/8/layout/hierarchy2"/>
    <dgm:cxn modelId="{70BBEA90-825B-4A0D-B562-4F7E55775087}" type="presParOf" srcId="{B2CB4AE0-609A-40CA-92C8-A46BE271C348}" destId="{3C171A4A-9223-4A87-8290-77F7A7017A6D}" srcOrd="0" destOrd="0" presId="urn:microsoft.com/office/officeart/2005/8/layout/hierarchy2"/>
    <dgm:cxn modelId="{9B1FA7A5-DB2E-46EC-9658-6CA5E088423A}" type="presParOf" srcId="{3C171A4A-9223-4A87-8290-77F7A7017A6D}" destId="{6C490AA8-C800-4089-94C1-689169B483FC}" srcOrd="0" destOrd="0" presId="urn:microsoft.com/office/officeart/2005/8/layout/hierarchy2"/>
    <dgm:cxn modelId="{291B1DA2-0B5A-46DA-A46E-C76BB72638CC}" type="presParOf" srcId="{B2CB4AE0-609A-40CA-92C8-A46BE271C348}" destId="{16E5C090-B7CC-47F3-83AE-5716844D6DB5}" srcOrd="1" destOrd="0" presId="urn:microsoft.com/office/officeart/2005/8/layout/hierarchy2"/>
    <dgm:cxn modelId="{F13BCEB3-7235-4BC2-AA8B-09F7B4C1A9CE}" type="presParOf" srcId="{16E5C090-B7CC-47F3-83AE-5716844D6DB5}" destId="{D7F9D211-2C68-4971-AB7C-902C34D69D5A}" srcOrd="0" destOrd="0" presId="urn:microsoft.com/office/officeart/2005/8/layout/hierarchy2"/>
    <dgm:cxn modelId="{7537A48D-C334-41E5-AFF3-D44E0A8B06C0}" type="presParOf" srcId="{16E5C090-B7CC-47F3-83AE-5716844D6DB5}" destId="{3272CEB0-E47F-41E8-8640-40BC76A0EA00}" srcOrd="1" destOrd="0" presId="urn:microsoft.com/office/officeart/2005/8/layout/hierarchy2"/>
    <dgm:cxn modelId="{09882B1D-6A9E-4D44-9FD8-E6A3A057427B}" type="presParOf" srcId="{3272CEB0-E47F-41E8-8640-40BC76A0EA00}" destId="{1296D2AD-F80A-4916-818E-8A9824837CFF}" srcOrd="0" destOrd="0" presId="urn:microsoft.com/office/officeart/2005/8/layout/hierarchy2"/>
    <dgm:cxn modelId="{81840FEB-C729-4C00-8ACB-734A0DFDDB84}" type="presParOf" srcId="{1296D2AD-F80A-4916-818E-8A9824837CFF}" destId="{1EE218F5-704E-4787-A5CD-FF0F3360459E}" srcOrd="0" destOrd="0" presId="urn:microsoft.com/office/officeart/2005/8/layout/hierarchy2"/>
    <dgm:cxn modelId="{17F83D68-63C8-4B76-983B-3F3D7684CFA3}" type="presParOf" srcId="{3272CEB0-E47F-41E8-8640-40BC76A0EA00}" destId="{87354114-ED28-4391-A911-2ADA64A52100}" srcOrd="1" destOrd="0" presId="urn:microsoft.com/office/officeart/2005/8/layout/hierarchy2"/>
    <dgm:cxn modelId="{9F96323D-DF1E-466D-8D89-A0C27AE40014}" type="presParOf" srcId="{87354114-ED28-4391-A911-2ADA64A52100}" destId="{FBD76395-3851-48C7-AC62-901044D9ACD4}" srcOrd="0" destOrd="0" presId="urn:microsoft.com/office/officeart/2005/8/layout/hierarchy2"/>
    <dgm:cxn modelId="{C9390E50-E0F8-4D43-B7AD-A5557D25D158}" type="presParOf" srcId="{87354114-ED28-4391-A911-2ADA64A52100}" destId="{49EA25D5-D648-44AE-9EB4-D6E1C5AB328C}" srcOrd="1" destOrd="0" presId="urn:microsoft.com/office/officeart/2005/8/layout/hierarchy2"/>
    <dgm:cxn modelId="{1C0CA89B-0FC4-47ED-A8D9-443D1DEF69B3}" type="presParOf" srcId="{3272CEB0-E47F-41E8-8640-40BC76A0EA00}" destId="{3490F936-5AB4-4C16-8EC1-AB3BC7449932}" srcOrd="2" destOrd="0" presId="urn:microsoft.com/office/officeart/2005/8/layout/hierarchy2"/>
    <dgm:cxn modelId="{AAE00C5A-1E8C-4DFC-85FB-2BD15DD4004B}" type="presParOf" srcId="{3490F936-5AB4-4C16-8EC1-AB3BC7449932}" destId="{27ADFFD5-3B4F-481A-BA9D-CA45569B3E33}" srcOrd="0" destOrd="0" presId="urn:microsoft.com/office/officeart/2005/8/layout/hierarchy2"/>
    <dgm:cxn modelId="{62F0610B-4F07-462E-8EF2-0D7C7F3BEB4F}" type="presParOf" srcId="{3272CEB0-E47F-41E8-8640-40BC76A0EA00}" destId="{8AD84317-7D60-4ACF-A8AF-8EC111C46B2B}" srcOrd="3" destOrd="0" presId="urn:microsoft.com/office/officeart/2005/8/layout/hierarchy2"/>
    <dgm:cxn modelId="{A58F2814-D9B7-48CA-8D13-594CB2ED65B2}" type="presParOf" srcId="{8AD84317-7D60-4ACF-A8AF-8EC111C46B2B}" destId="{C3E22E28-3F46-4AB9-B951-6CF01F0818FC}" srcOrd="0" destOrd="0" presId="urn:microsoft.com/office/officeart/2005/8/layout/hierarchy2"/>
    <dgm:cxn modelId="{FBC4574C-FF41-4A74-ACA3-91488CA453DA}" type="presParOf" srcId="{8AD84317-7D60-4ACF-A8AF-8EC111C46B2B}" destId="{D5762B54-18A3-4454-B386-1412E2E4D997}" srcOrd="1" destOrd="0" presId="urn:microsoft.com/office/officeart/2005/8/layout/hierarchy2"/>
    <dgm:cxn modelId="{54964685-51EB-4A73-8AA7-6137240485C1}" type="presParOf" srcId="{3272CEB0-E47F-41E8-8640-40BC76A0EA00}" destId="{B184C0C0-F6F9-4E5F-8DB5-45C993680155}" srcOrd="4" destOrd="0" presId="urn:microsoft.com/office/officeart/2005/8/layout/hierarchy2"/>
    <dgm:cxn modelId="{88F8B593-966A-4867-A4A1-2B65DE2995E9}" type="presParOf" srcId="{B184C0C0-F6F9-4E5F-8DB5-45C993680155}" destId="{F640B8D3-72C4-4DF2-9B43-DC082645D6F4}" srcOrd="0" destOrd="0" presId="urn:microsoft.com/office/officeart/2005/8/layout/hierarchy2"/>
    <dgm:cxn modelId="{D217CC56-8A6D-4172-B5DA-DC06F14E510B}" type="presParOf" srcId="{3272CEB0-E47F-41E8-8640-40BC76A0EA00}" destId="{7C2081BC-DA33-4AE4-A958-ADEFB5F07A58}" srcOrd="5" destOrd="0" presId="urn:microsoft.com/office/officeart/2005/8/layout/hierarchy2"/>
    <dgm:cxn modelId="{EBFB8A14-CAE8-4224-9E2D-38BE0BD29DC3}" type="presParOf" srcId="{7C2081BC-DA33-4AE4-A958-ADEFB5F07A58}" destId="{04A53B5D-C558-49F8-A86A-5221E9F6A7DA}" srcOrd="0" destOrd="0" presId="urn:microsoft.com/office/officeart/2005/8/layout/hierarchy2"/>
    <dgm:cxn modelId="{4A358B40-A207-4DC8-8B7E-54ECACDAED5E}" type="presParOf" srcId="{7C2081BC-DA33-4AE4-A958-ADEFB5F07A58}" destId="{6D95522C-5CB2-4732-A727-9662947FFA6B}" srcOrd="1" destOrd="0" presId="urn:microsoft.com/office/officeart/2005/8/layout/hierarchy2"/>
    <dgm:cxn modelId="{C7426EF4-D47C-4626-BA50-48F5CEFF9CAB}" type="presParOf" srcId="{B2CB4AE0-609A-40CA-92C8-A46BE271C348}" destId="{579255A4-8133-43A4-B452-31408EE16441}" srcOrd="2" destOrd="0" presId="urn:microsoft.com/office/officeart/2005/8/layout/hierarchy2"/>
    <dgm:cxn modelId="{C61768F1-0516-4C9D-B225-4E83BCD4B9E5}" type="presParOf" srcId="{579255A4-8133-43A4-B452-31408EE16441}" destId="{1830CCF0-AD52-467B-9C23-8A6C0CDD43EF}" srcOrd="0" destOrd="0" presId="urn:microsoft.com/office/officeart/2005/8/layout/hierarchy2"/>
    <dgm:cxn modelId="{BB2B9B41-97AB-49E4-83C8-0CC495F78B3C}" type="presParOf" srcId="{B2CB4AE0-609A-40CA-92C8-A46BE271C348}" destId="{78939ABF-B4E6-4F4D-9495-4DAB3B3AA1DB}" srcOrd="3" destOrd="0" presId="urn:microsoft.com/office/officeart/2005/8/layout/hierarchy2"/>
    <dgm:cxn modelId="{19A6B179-C4F0-49E2-843B-AD6D6CEBE00A}" type="presParOf" srcId="{78939ABF-B4E6-4F4D-9495-4DAB3B3AA1DB}" destId="{8BD1CCD2-6492-4C52-A0C8-188619ACEA37}" srcOrd="0" destOrd="0" presId="urn:microsoft.com/office/officeart/2005/8/layout/hierarchy2"/>
    <dgm:cxn modelId="{FB7130D2-AB38-4BC5-AAB8-93B01FA52506}" type="presParOf" srcId="{78939ABF-B4E6-4F4D-9495-4DAB3B3AA1DB}" destId="{25AE1CD7-3660-46FB-997E-4F2F091E40A6}" srcOrd="1" destOrd="0" presId="urn:microsoft.com/office/officeart/2005/8/layout/hierarchy2"/>
    <dgm:cxn modelId="{F1CD6ED3-D70D-45CB-B809-1492C77B16B4}" type="presParOf" srcId="{25AE1CD7-3660-46FB-997E-4F2F091E40A6}" destId="{FFCD6DDD-32A6-4394-AA13-2FED6BC2033E}" srcOrd="0" destOrd="0" presId="urn:microsoft.com/office/officeart/2005/8/layout/hierarchy2"/>
    <dgm:cxn modelId="{440C4C07-F290-4CEB-9125-A2B4958DEE8D}" type="presParOf" srcId="{FFCD6DDD-32A6-4394-AA13-2FED6BC2033E}" destId="{F39B4072-CF8D-4358-8982-120C56C440A0}" srcOrd="0" destOrd="0" presId="urn:microsoft.com/office/officeart/2005/8/layout/hierarchy2"/>
    <dgm:cxn modelId="{AFC86818-2A8D-434D-B81A-EE884DB83894}" type="presParOf" srcId="{25AE1CD7-3660-46FB-997E-4F2F091E40A6}" destId="{EBB83A08-4C0D-4E18-B2D8-3208F671F6B8}" srcOrd="1" destOrd="0" presId="urn:microsoft.com/office/officeart/2005/8/layout/hierarchy2"/>
    <dgm:cxn modelId="{049E42D1-D460-4E66-B322-13716B2BAA49}" type="presParOf" srcId="{EBB83A08-4C0D-4E18-B2D8-3208F671F6B8}" destId="{1C6303C5-4912-42F9-B889-F33B09E7445D}" srcOrd="0" destOrd="0" presId="urn:microsoft.com/office/officeart/2005/8/layout/hierarchy2"/>
    <dgm:cxn modelId="{FDEF08D5-4D7A-444D-AB48-5760A71C5CB5}" type="presParOf" srcId="{EBB83A08-4C0D-4E18-B2D8-3208F671F6B8}" destId="{A4FF94BB-FC1D-4FD4-ABF7-D5BB5B16F9B8}" srcOrd="1" destOrd="0" presId="urn:microsoft.com/office/officeart/2005/8/layout/hierarchy2"/>
    <dgm:cxn modelId="{D11710D5-7E19-452C-A780-BE3D075A990C}" type="presParOf" srcId="{B2CB4AE0-609A-40CA-92C8-A46BE271C348}" destId="{BD8F8D7B-A5FC-45F5-96DC-0D2326390685}" srcOrd="4" destOrd="0" presId="urn:microsoft.com/office/officeart/2005/8/layout/hierarchy2"/>
    <dgm:cxn modelId="{68E8FDB0-E4A1-456D-B83D-B67707A44469}" type="presParOf" srcId="{BD8F8D7B-A5FC-45F5-96DC-0D2326390685}" destId="{659C4DEC-B737-4C92-AF50-70CB9903E982}" srcOrd="0" destOrd="0" presId="urn:microsoft.com/office/officeart/2005/8/layout/hierarchy2"/>
    <dgm:cxn modelId="{A6C3BA18-3DC8-4655-ABC9-EF8CCB1EA7EC}" type="presParOf" srcId="{B2CB4AE0-609A-40CA-92C8-A46BE271C348}" destId="{FBB84D73-A3AD-418B-9B4A-200A70A8A9A0}" srcOrd="5" destOrd="0" presId="urn:microsoft.com/office/officeart/2005/8/layout/hierarchy2"/>
    <dgm:cxn modelId="{E878C97E-5F6C-4B29-A62F-2FB4466015CE}" type="presParOf" srcId="{FBB84D73-A3AD-418B-9B4A-200A70A8A9A0}" destId="{1CF73DED-A2F6-4EE4-A6EB-3E0FEA7F418F}" srcOrd="0" destOrd="0" presId="urn:microsoft.com/office/officeart/2005/8/layout/hierarchy2"/>
    <dgm:cxn modelId="{4E58E6AA-43C0-4FA6-AEFE-5679A664EBFC}" type="presParOf" srcId="{FBB84D73-A3AD-418B-9B4A-200A70A8A9A0}" destId="{52A46E28-48B3-4815-9724-88924F047FD3}" srcOrd="1" destOrd="0" presId="urn:microsoft.com/office/officeart/2005/8/layout/hierarchy2"/>
    <dgm:cxn modelId="{07D47D72-8BF0-4B49-8CA7-BC364674C632}" type="presParOf" srcId="{52A46E28-48B3-4815-9724-88924F047FD3}" destId="{73B53E87-7DAB-43F3-A9F8-470D3DEF25C9}" srcOrd="0" destOrd="0" presId="urn:microsoft.com/office/officeart/2005/8/layout/hierarchy2"/>
    <dgm:cxn modelId="{6D804F10-2D24-44CD-A496-310BCCB47387}" type="presParOf" srcId="{73B53E87-7DAB-43F3-A9F8-470D3DEF25C9}" destId="{977617A2-B63A-4150-BDD7-B02B349AF7F1}" srcOrd="0" destOrd="0" presId="urn:microsoft.com/office/officeart/2005/8/layout/hierarchy2"/>
    <dgm:cxn modelId="{ABD2ABAE-541C-4C24-9BA4-91407CDB1D0C}" type="presParOf" srcId="{52A46E28-48B3-4815-9724-88924F047FD3}" destId="{B54952B5-CFFB-4F0A-BEC5-4D7F686766E6}" srcOrd="1" destOrd="0" presId="urn:microsoft.com/office/officeart/2005/8/layout/hierarchy2"/>
    <dgm:cxn modelId="{0E0F10F4-3B0B-4F2D-8454-20D935690F1C}" type="presParOf" srcId="{B54952B5-CFFB-4F0A-BEC5-4D7F686766E6}" destId="{6FD82F0E-3E3D-48F0-9C2F-AA75A95537B4}" srcOrd="0" destOrd="0" presId="urn:microsoft.com/office/officeart/2005/8/layout/hierarchy2"/>
    <dgm:cxn modelId="{54FA0C1D-48E9-4DA5-9289-200DFB29A863}" type="presParOf" srcId="{B54952B5-CFFB-4F0A-BEC5-4D7F686766E6}" destId="{6E74F84B-040E-46F6-8C2B-52712F082D0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CEFB16-EE33-4CCF-89DB-CBBF2145B981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2E0F1D4-645A-4195-BDBD-C2FA1503071E}" type="asst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Management System</a:t>
          </a:r>
        </a:p>
      </dgm:t>
    </dgm:pt>
    <dgm:pt modelId="{DB82804F-D74D-432E-9533-0270FFE2B7E7}" type="parTrans" cxnId="{D6047C87-B285-4919-8922-04DBC0962AD5}">
      <dgm:prSet/>
      <dgm:spPr/>
      <dgm:t>
        <a:bodyPr/>
        <a:lstStyle/>
        <a:p>
          <a:endParaRPr lang="en-US"/>
        </a:p>
      </dgm:t>
    </dgm:pt>
    <dgm:pt modelId="{0CE8E4AA-4232-4DB4-9683-9FCD8258120B}" type="sibTrans" cxnId="{D6047C87-B285-4919-8922-04DBC0962AD5}">
      <dgm:prSet/>
      <dgm:spPr/>
      <dgm:t>
        <a:bodyPr/>
        <a:lstStyle/>
        <a:p>
          <a:endParaRPr lang="en-US"/>
        </a:p>
      </dgm:t>
    </dgm:pt>
    <dgm:pt modelId="{0ABCD2AE-3531-404F-9222-B4C6AB7E6991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Monitor</a:t>
          </a:r>
        </a:p>
      </dgm:t>
    </dgm:pt>
    <dgm:pt modelId="{2FFAC151-623E-4BCB-8A8A-5D2242FCC302}" type="parTrans" cxnId="{3749308C-9A3E-4256-95F4-CFE43F218C60}">
      <dgm:prSet/>
      <dgm:spPr/>
      <dgm:t>
        <a:bodyPr/>
        <a:lstStyle/>
        <a:p>
          <a:endParaRPr lang="en-US"/>
        </a:p>
      </dgm:t>
    </dgm:pt>
    <dgm:pt modelId="{F988B6B9-51B7-4CB6-A6FA-97F36CA1FBF3}" type="sibTrans" cxnId="{3749308C-9A3E-4256-95F4-CFE43F218C60}">
      <dgm:prSet/>
      <dgm:spPr/>
      <dgm:t>
        <a:bodyPr/>
        <a:lstStyle/>
        <a:p>
          <a:endParaRPr lang="en-US"/>
        </a:p>
      </dgm:t>
    </dgm:pt>
    <dgm:pt modelId="{A268A1CD-2DAB-4C0E-BE26-797E3E3E86B9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Control</a:t>
          </a:r>
        </a:p>
      </dgm:t>
    </dgm:pt>
    <dgm:pt modelId="{3B360DA7-ABAB-4772-9CE2-9EA3F7382034}" type="parTrans" cxnId="{37BEFC1A-C1E0-43D4-BCAF-4EA3CED27911}">
      <dgm:prSet/>
      <dgm:spPr/>
      <dgm:t>
        <a:bodyPr/>
        <a:lstStyle/>
        <a:p>
          <a:endParaRPr lang="en-US"/>
        </a:p>
      </dgm:t>
    </dgm:pt>
    <dgm:pt modelId="{E6687C9B-FA59-47A3-BAC7-53AC9FD872D4}" type="sibTrans" cxnId="{37BEFC1A-C1E0-43D4-BCAF-4EA3CED27911}">
      <dgm:prSet/>
      <dgm:spPr/>
      <dgm:t>
        <a:bodyPr/>
        <a:lstStyle/>
        <a:p>
          <a:endParaRPr lang="en-US"/>
        </a:p>
      </dgm:t>
    </dgm:pt>
    <dgm:pt modelId="{457EC38D-92E3-417F-855A-9A44D495CEE0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Charge</a:t>
          </a:r>
        </a:p>
      </dgm:t>
    </dgm:pt>
    <dgm:pt modelId="{F74B4BF7-9C6D-4F53-BEE0-F7B22F351C56}" type="parTrans" cxnId="{80E7D535-E5D0-4649-A165-1513A99DC4AF}">
      <dgm:prSet/>
      <dgm:spPr/>
      <dgm:t>
        <a:bodyPr/>
        <a:lstStyle/>
        <a:p>
          <a:endParaRPr lang="en-US"/>
        </a:p>
      </dgm:t>
    </dgm:pt>
    <dgm:pt modelId="{2FE16503-AD31-4FF5-BDAE-5B19C130A62A}" type="sibTrans" cxnId="{80E7D535-E5D0-4649-A165-1513A99DC4AF}">
      <dgm:prSet/>
      <dgm:spPr/>
      <dgm:t>
        <a:bodyPr/>
        <a:lstStyle/>
        <a:p>
          <a:endParaRPr lang="en-US"/>
        </a:p>
      </dgm:t>
    </dgm:pt>
    <dgm:pt modelId="{D4EB3E46-6DA7-40C2-B955-A58476BFB2F4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Current Flow</a:t>
          </a:r>
        </a:p>
      </dgm:t>
    </dgm:pt>
    <dgm:pt modelId="{5EE4429E-86D9-4E76-90E9-B09F4D3A2AC9}" type="parTrans" cxnId="{50748575-C260-48D8-A4FF-A5D31BF1453D}">
      <dgm:prSet/>
      <dgm:spPr/>
      <dgm:t>
        <a:bodyPr/>
        <a:lstStyle/>
        <a:p>
          <a:endParaRPr lang="en-US"/>
        </a:p>
      </dgm:t>
    </dgm:pt>
    <dgm:pt modelId="{E904020F-42EF-45E5-82AD-8CB3F629513F}" type="sibTrans" cxnId="{50748575-C260-48D8-A4FF-A5D31BF1453D}">
      <dgm:prSet/>
      <dgm:spPr/>
      <dgm:t>
        <a:bodyPr/>
        <a:lstStyle/>
        <a:p>
          <a:endParaRPr lang="en-US"/>
        </a:p>
      </dgm:t>
    </dgm:pt>
    <dgm:pt modelId="{A24C80D8-6168-44FF-9B0D-8FAFDEC43E0D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Voltage Level</a:t>
          </a:r>
        </a:p>
      </dgm:t>
    </dgm:pt>
    <dgm:pt modelId="{2BC56030-A546-4758-8094-FB90F9284FD6}" type="parTrans" cxnId="{12E3646E-2E9E-4B3E-9A20-CDC0FC976A30}">
      <dgm:prSet/>
      <dgm:spPr/>
      <dgm:t>
        <a:bodyPr/>
        <a:lstStyle/>
        <a:p>
          <a:endParaRPr lang="en-US"/>
        </a:p>
      </dgm:t>
    </dgm:pt>
    <dgm:pt modelId="{54A6C100-C3DB-4B9A-AC68-38F126ECFB20}" type="sibTrans" cxnId="{12E3646E-2E9E-4B3E-9A20-CDC0FC976A30}">
      <dgm:prSet/>
      <dgm:spPr/>
      <dgm:t>
        <a:bodyPr/>
        <a:lstStyle/>
        <a:p>
          <a:endParaRPr lang="en-US"/>
        </a:p>
      </dgm:t>
    </dgm:pt>
    <dgm:pt modelId="{EF69D077-27EE-48D0-8F95-C572FB4F70B2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Power Output</a:t>
          </a:r>
        </a:p>
      </dgm:t>
    </dgm:pt>
    <dgm:pt modelId="{AB03506D-37FE-44CC-A740-56031FDA221F}" type="parTrans" cxnId="{626932E2-B085-4E99-B6D4-BDE708087B5A}">
      <dgm:prSet/>
      <dgm:spPr/>
      <dgm:t>
        <a:bodyPr/>
        <a:lstStyle/>
        <a:p>
          <a:endParaRPr lang="en-US"/>
        </a:p>
      </dgm:t>
    </dgm:pt>
    <dgm:pt modelId="{206AACE7-6EA6-4959-B80D-6DA748539F3E}" type="sibTrans" cxnId="{626932E2-B085-4E99-B6D4-BDE708087B5A}">
      <dgm:prSet/>
      <dgm:spPr/>
      <dgm:t>
        <a:bodyPr/>
        <a:lstStyle/>
        <a:p>
          <a:endParaRPr lang="en-US"/>
        </a:p>
      </dgm:t>
    </dgm:pt>
    <dgm:pt modelId="{496342F3-6F70-4DB9-AF91-6F55BB6D170C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Batteries</a:t>
          </a:r>
        </a:p>
      </dgm:t>
    </dgm:pt>
    <dgm:pt modelId="{C6AA0DD9-079C-4271-A791-0E5FDD2A97E3}" type="parTrans" cxnId="{608FB9F2-E3AD-4B7E-86A2-99C36525E6F6}">
      <dgm:prSet/>
      <dgm:spPr/>
      <dgm:t>
        <a:bodyPr/>
        <a:lstStyle/>
        <a:p>
          <a:endParaRPr lang="en-US"/>
        </a:p>
      </dgm:t>
    </dgm:pt>
    <dgm:pt modelId="{1341EA74-732D-4F7B-9503-2C4FFC3CA546}" type="sibTrans" cxnId="{608FB9F2-E3AD-4B7E-86A2-99C36525E6F6}">
      <dgm:prSet/>
      <dgm:spPr/>
      <dgm:t>
        <a:bodyPr/>
        <a:lstStyle/>
        <a:p>
          <a:endParaRPr lang="en-US"/>
        </a:p>
      </dgm:t>
    </dgm:pt>
    <dgm:pt modelId="{198E4892-1C2B-44CE-9954-EAC7C79E0EB8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Temperature</a:t>
          </a:r>
        </a:p>
      </dgm:t>
    </dgm:pt>
    <dgm:pt modelId="{955F2FAE-387B-4FA2-9B0C-AF1C9AD7A6F3}" type="parTrans" cxnId="{AD34116B-2EB5-41FF-AD63-516A38B07FDD}">
      <dgm:prSet/>
      <dgm:spPr/>
      <dgm:t>
        <a:bodyPr/>
        <a:lstStyle/>
        <a:p>
          <a:endParaRPr lang="en-US"/>
        </a:p>
      </dgm:t>
    </dgm:pt>
    <dgm:pt modelId="{D232AE8C-67CE-4D73-ADDC-B2C3CD44C84F}" type="sibTrans" cxnId="{AD34116B-2EB5-41FF-AD63-516A38B07FDD}">
      <dgm:prSet/>
      <dgm:spPr/>
      <dgm:t>
        <a:bodyPr/>
        <a:lstStyle/>
        <a:p>
          <a:endParaRPr lang="en-US"/>
        </a:p>
      </dgm:t>
    </dgm:pt>
    <dgm:pt modelId="{D47F3A58-C36D-4714-9A36-E0B92F5D1AE5}" type="pres">
      <dgm:prSet presAssocID="{1DCEFB16-EE33-4CCF-89DB-CBBF2145B98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1B98F5A-363D-40A7-A6B5-ABD0B1537FDB}" type="pres">
      <dgm:prSet presAssocID="{82E0F1D4-645A-4195-BDBD-C2FA1503071E}" presName="root1" presStyleCnt="0"/>
      <dgm:spPr/>
    </dgm:pt>
    <dgm:pt modelId="{2A498277-6DF3-4228-9311-BDAD0CAFA748}" type="pres">
      <dgm:prSet presAssocID="{82E0F1D4-645A-4195-BDBD-C2FA1503071E}" presName="LevelOneTextNode" presStyleLbl="node0" presStyleIdx="0" presStyleCnt="1">
        <dgm:presLayoutVars>
          <dgm:chPref val="3"/>
        </dgm:presLayoutVars>
      </dgm:prSet>
      <dgm:spPr/>
    </dgm:pt>
    <dgm:pt modelId="{E9200A52-A5BB-4FDD-9EC2-61DB0A4EC5F3}" type="pres">
      <dgm:prSet presAssocID="{82E0F1D4-645A-4195-BDBD-C2FA1503071E}" presName="level2hierChild" presStyleCnt="0"/>
      <dgm:spPr/>
    </dgm:pt>
    <dgm:pt modelId="{3C171A4A-9223-4A87-8290-77F7A7017A6D}" type="pres">
      <dgm:prSet presAssocID="{2FFAC151-623E-4BCB-8A8A-5D2242FCC302}" presName="conn2-1" presStyleLbl="parChTrans1D2" presStyleIdx="0" presStyleCnt="3"/>
      <dgm:spPr/>
    </dgm:pt>
    <dgm:pt modelId="{6C490AA8-C800-4089-94C1-689169B483FC}" type="pres">
      <dgm:prSet presAssocID="{2FFAC151-623E-4BCB-8A8A-5D2242FCC302}" presName="connTx" presStyleLbl="parChTrans1D2" presStyleIdx="0" presStyleCnt="3"/>
      <dgm:spPr/>
    </dgm:pt>
    <dgm:pt modelId="{16E5C090-B7CC-47F3-83AE-5716844D6DB5}" type="pres">
      <dgm:prSet presAssocID="{0ABCD2AE-3531-404F-9222-B4C6AB7E6991}" presName="root2" presStyleCnt="0"/>
      <dgm:spPr/>
    </dgm:pt>
    <dgm:pt modelId="{D7F9D211-2C68-4971-AB7C-902C34D69D5A}" type="pres">
      <dgm:prSet presAssocID="{0ABCD2AE-3531-404F-9222-B4C6AB7E6991}" presName="LevelTwoTextNode" presStyleLbl="node2" presStyleIdx="0" presStyleCnt="3">
        <dgm:presLayoutVars>
          <dgm:chPref val="3"/>
        </dgm:presLayoutVars>
      </dgm:prSet>
      <dgm:spPr/>
    </dgm:pt>
    <dgm:pt modelId="{3272CEB0-E47F-41E8-8640-40BC76A0EA00}" type="pres">
      <dgm:prSet presAssocID="{0ABCD2AE-3531-404F-9222-B4C6AB7E6991}" presName="level3hierChild" presStyleCnt="0"/>
      <dgm:spPr/>
    </dgm:pt>
    <dgm:pt modelId="{1296D2AD-F80A-4916-818E-8A9824837CFF}" type="pres">
      <dgm:prSet presAssocID="{5EE4429E-86D9-4E76-90E9-B09F4D3A2AC9}" presName="conn2-1" presStyleLbl="parChTrans1D3" presStyleIdx="0" presStyleCnt="5"/>
      <dgm:spPr/>
    </dgm:pt>
    <dgm:pt modelId="{1EE218F5-704E-4787-A5CD-FF0F3360459E}" type="pres">
      <dgm:prSet presAssocID="{5EE4429E-86D9-4E76-90E9-B09F4D3A2AC9}" presName="connTx" presStyleLbl="parChTrans1D3" presStyleIdx="0" presStyleCnt="5"/>
      <dgm:spPr/>
    </dgm:pt>
    <dgm:pt modelId="{87354114-ED28-4391-A911-2ADA64A52100}" type="pres">
      <dgm:prSet presAssocID="{D4EB3E46-6DA7-40C2-B955-A58476BFB2F4}" presName="root2" presStyleCnt="0"/>
      <dgm:spPr/>
    </dgm:pt>
    <dgm:pt modelId="{FBD76395-3851-48C7-AC62-901044D9ACD4}" type="pres">
      <dgm:prSet presAssocID="{D4EB3E46-6DA7-40C2-B955-A58476BFB2F4}" presName="LevelTwoTextNode" presStyleLbl="node3" presStyleIdx="0" presStyleCnt="5">
        <dgm:presLayoutVars>
          <dgm:chPref val="3"/>
        </dgm:presLayoutVars>
      </dgm:prSet>
      <dgm:spPr/>
    </dgm:pt>
    <dgm:pt modelId="{49EA25D5-D648-44AE-9EB4-D6E1C5AB328C}" type="pres">
      <dgm:prSet presAssocID="{D4EB3E46-6DA7-40C2-B955-A58476BFB2F4}" presName="level3hierChild" presStyleCnt="0"/>
      <dgm:spPr/>
    </dgm:pt>
    <dgm:pt modelId="{3490F936-5AB4-4C16-8EC1-AB3BC7449932}" type="pres">
      <dgm:prSet presAssocID="{2BC56030-A546-4758-8094-FB90F9284FD6}" presName="conn2-1" presStyleLbl="parChTrans1D3" presStyleIdx="1" presStyleCnt="5"/>
      <dgm:spPr/>
    </dgm:pt>
    <dgm:pt modelId="{27ADFFD5-3B4F-481A-BA9D-CA45569B3E33}" type="pres">
      <dgm:prSet presAssocID="{2BC56030-A546-4758-8094-FB90F9284FD6}" presName="connTx" presStyleLbl="parChTrans1D3" presStyleIdx="1" presStyleCnt="5"/>
      <dgm:spPr/>
    </dgm:pt>
    <dgm:pt modelId="{8AD84317-7D60-4ACF-A8AF-8EC111C46B2B}" type="pres">
      <dgm:prSet presAssocID="{A24C80D8-6168-44FF-9B0D-8FAFDEC43E0D}" presName="root2" presStyleCnt="0"/>
      <dgm:spPr/>
    </dgm:pt>
    <dgm:pt modelId="{C3E22E28-3F46-4AB9-B951-6CF01F0818FC}" type="pres">
      <dgm:prSet presAssocID="{A24C80D8-6168-44FF-9B0D-8FAFDEC43E0D}" presName="LevelTwoTextNode" presStyleLbl="node3" presStyleIdx="1" presStyleCnt="5">
        <dgm:presLayoutVars>
          <dgm:chPref val="3"/>
        </dgm:presLayoutVars>
      </dgm:prSet>
      <dgm:spPr/>
    </dgm:pt>
    <dgm:pt modelId="{D5762B54-18A3-4454-B386-1412E2E4D997}" type="pres">
      <dgm:prSet presAssocID="{A24C80D8-6168-44FF-9B0D-8FAFDEC43E0D}" presName="level3hierChild" presStyleCnt="0"/>
      <dgm:spPr/>
    </dgm:pt>
    <dgm:pt modelId="{B184C0C0-F6F9-4E5F-8DB5-45C993680155}" type="pres">
      <dgm:prSet presAssocID="{955F2FAE-387B-4FA2-9B0C-AF1C9AD7A6F3}" presName="conn2-1" presStyleLbl="parChTrans1D3" presStyleIdx="2" presStyleCnt="5"/>
      <dgm:spPr/>
    </dgm:pt>
    <dgm:pt modelId="{F640B8D3-72C4-4DF2-9B43-DC082645D6F4}" type="pres">
      <dgm:prSet presAssocID="{955F2FAE-387B-4FA2-9B0C-AF1C9AD7A6F3}" presName="connTx" presStyleLbl="parChTrans1D3" presStyleIdx="2" presStyleCnt="5"/>
      <dgm:spPr/>
    </dgm:pt>
    <dgm:pt modelId="{7C2081BC-DA33-4AE4-A958-ADEFB5F07A58}" type="pres">
      <dgm:prSet presAssocID="{198E4892-1C2B-44CE-9954-EAC7C79E0EB8}" presName="root2" presStyleCnt="0"/>
      <dgm:spPr/>
    </dgm:pt>
    <dgm:pt modelId="{04A53B5D-C558-49F8-A86A-5221E9F6A7DA}" type="pres">
      <dgm:prSet presAssocID="{198E4892-1C2B-44CE-9954-EAC7C79E0EB8}" presName="LevelTwoTextNode" presStyleLbl="node3" presStyleIdx="2" presStyleCnt="5">
        <dgm:presLayoutVars>
          <dgm:chPref val="3"/>
        </dgm:presLayoutVars>
      </dgm:prSet>
      <dgm:spPr/>
    </dgm:pt>
    <dgm:pt modelId="{6D95522C-5CB2-4732-A727-9662947FFA6B}" type="pres">
      <dgm:prSet presAssocID="{198E4892-1C2B-44CE-9954-EAC7C79E0EB8}" presName="level3hierChild" presStyleCnt="0"/>
      <dgm:spPr/>
    </dgm:pt>
    <dgm:pt modelId="{579255A4-8133-43A4-B452-31408EE16441}" type="pres">
      <dgm:prSet presAssocID="{3B360DA7-ABAB-4772-9CE2-9EA3F7382034}" presName="conn2-1" presStyleLbl="parChTrans1D2" presStyleIdx="1" presStyleCnt="3"/>
      <dgm:spPr/>
    </dgm:pt>
    <dgm:pt modelId="{1830CCF0-AD52-467B-9C23-8A6C0CDD43EF}" type="pres">
      <dgm:prSet presAssocID="{3B360DA7-ABAB-4772-9CE2-9EA3F7382034}" presName="connTx" presStyleLbl="parChTrans1D2" presStyleIdx="1" presStyleCnt="3"/>
      <dgm:spPr/>
    </dgm:pt>
    <dgm:pt modelId="{78939ABF-B4E6-4F4D-9495-4DAB3B3AA1DB}" type="pres">
      <dgm:prSet presAssocID="{A268A1CD-2DAB-4C0E-BE26-797E3E3E86B9}" presName="root2" presStyleCnt="0"/>
      <dgm:spPr/>
    </dgm:pt>
    <dgm:pt modelId="{8BD1CCD2-6492-4C52-A0C8-188619ACEA37}" type="pres">
      <dgm:prSet presAssocID="{A268A1CD-2DAB-4C0E-BE26-797E3E3E86B9}" presName="LevelTwoTextNode" presStyleLbl="node2" presStyleIdx="1" presStyleCnt="3">
        <dgm:presLayoutVars>
          <dgm:chPref val="3"/>
        </dgm:presLayoutVars>
      </dgm:prSet>
      <dgm:spPr/>
    </dgm:pt>
    <dgm:pt modelId="{25AE1CD7-3660-46FB-997E-4F2F091E40A6}" type="pres">
      <dgm:prSet presAssocID="{A268A1CD-2DAB-4C0E-BE26-797E3E3E86B9}" presName="level3hierChild" presStyleCnt="0"/>
      <dgm:spPr/>
    </dgm:pt>
    <dgm:pt modelId="{FFCD6DDD-32A6-4394-AA13-2FED6BC2033E}" type="pres">
      <dgm:prSet presAssocID="{AB03506D-37FE-44CC-A740-56031FDA221F}" presName="conn2-1" presStyleLbl="parChTrans1D3" presStyleIdx="3" presStyleCnt="5"/>
      <dgm:spPr/>
    </dgm:pt>
    <dgm:pt modelId="{F39B4072-CF8D-4358-8982-120C56C440A0}" type="pres">
      <dgm:prSet presAssocID="{AB03506D-37FE-44CC-A740-56031FDA221F}" presName="connTx" presStyleLbl="parChTrans1D3" presStyleIdx="3" presStyleCnt="5"/>
      <dgm:spPr/>
    </dgm:pt>
    <dgm:pt modelId="{EBB83A08-4C0D-4E18-B2D8-3208F671F6B8}" type="pres">
      <dgm:prSet presAssocID="{EF69D077-27EE-48D0-8F95-C572FB4F70B2}" presName="root2" presStyleCnt="0"/>
      <dgm:spPr/>
    </dgm:pt>
    <dgm:pt modelId="{1C6303C5-4912-42F9-B889-F33B09E7445D}" type="pres">
      <dgm:prSet presAssocID="{EF69D077-27EE-48D0-8F95-C572FB4F70B2}" presName="LevelTwoTextNode" presStyleLbl="node3" presStyleIdx="3" presStyleCnt="5">
        <dgm:presLayoutVars>
          <dgm:chPref val="3"/>
        </dgm:presLayoutVars>
      </dgm:prSet>
      <dgm:spPr/>
    </dgm:pt>
    <dgm:pt modelId="{A4FF94BB-FC1D-4FD4-ABF7-D5BB5B16F9B8}" type="pres">
      <dgm:prSet presAssocID="{EF69D077-27EE-48D0-8F95-C572FB4F70B2}" presName="level3hierChild" presStyleCnt="0"/>
      <dgm:spPr/>
    </dgm:pt>
    <dgm:pt modelId="{BD8F8D7B-A5FC-45F5-96DC-0D2326390685}" type="pres">
      <dgm:prSet presAssocID="{F74B4BF7-9C6D-4F53-BEE0-F7B22F351C56}" presName="conn2-1" presStyleLbl="parChTrans1D2" presStyleIdx="2" presStyleCnt="3"/>
      <dgm:spPr/>
    </dgm:pt>
    <dgm:pt modelId="{659C4DEC-B737-4C92-AF50-70CB9903E982}" type="pres">
      <dgm:prSet presAssocID="{F74B4BF7-9C6D-4F53-BEE0-F7B22F351C56}" presName="connTx" presStyleLbl="parChTrans1D2" presStyleIdx="2" presStyleCnt="3"/>
      <dgm:spPr/>
    </dgm:pt>
    <dgm:pt modelId="{FBB84D73-A3AD-418B-9B4A-200A70A8A9A0}" type="pres">
      <dgm:prSet presAssocID="{457EC38D-92E3-417F-855A-9A44D495CEE0}" presName="root2" presStyleCnt="0"/>
      <dgm:spPr/>
    </dgm:pt>
    <dgm:pt modelId="{1CF73DED-A2F6-4EE4-A6EB-3E0FEA7F418F}" type="pres">
      <dgm:prSet presAssocID="{457EC38D-92E3-417F-855A-9A44D495CEE0}" presName="LevelTwoTextNode" presStyleLbl="node2" presStyleIdx="2" presStyleCnt="3">
        <dgm:presLayoutVars>
          <dgm:chPref val="3"/>
        </dgm:presLayoutVars>
      </dgm:prSet>
      <dgm:spPr/>
    </dgm:pt>
    <dgm:pt modelId="{52A46E28-48B3-4815-9724-88924F047FD3}" type="pres">
      <dgm:prSet presAssocID="{457EC38D-92E3-417F-855A-9A44D495CEE0}" presName="level3hierChild" presStyleCnt="0"/>
      <dgm:spPr/>
    </dgm:pt>
    <dgm:pt modelId="{73B53E87-7DAB-43F3-A9F8-470D3DEF25C9}" type="pres">
      <dgm:prSet presAssocID="{C6AA0DD9-079C-4271-A791-0E5FDD2A97E3}" presName="conn2-1" presStyleLbl="parChTrans1D3" presStyleIdx="4" presStyleCnt="5"/>
      <dgm:spPr/>
    </dgm:pt>
    <dgm:pt modelId="{977617A2-B63A-4150-BDD7-B02B349AF7F1}" type="pres">
      <dgm:prSet presAssocID="{C6AA0DD9-079C-4271-A791-0E5FDD2A97E3}" presName="connTx" presStyleLbl="parChTrans1D3" presStyleIdx="4" presStyleCnt="5"/>
      <dgm:spPr/>
    </dgm:pt>
    <dgm:pt modelId="{B54952B5-CFFB-4F0A-BEC5-4D7F686766E6}" type="pres">
      <dgm:prSet presAssocID="{496342F3-6F70-4DB9-AF91-6F55BB6D170C}" presName="root2" presStyleCnt="0"/>
      <dgm:spPr/>
    </dgm:pt>
    <dgm:pt modelId="{6FD82F0E-3E3D-48F0-9C2F-AA75A95537B4}" type="pres">
      <dgm:prSet presAssocID="{496342F3-6F70-4DB9-AF91-6F55BB6D170C}" presName="LevelTwoTextNode" presStyleLbl="node3" presStyleIdx="4" presStyleCnt="5">
        <dgm:presLayoutVars>
          <dgm:chPref val="3"/>
        </dgm:presLayoutVars>
      </dgm:prSet>
      <dgm:spPr/>
    </dgm:pt>
    <dgm:pt modelId="{6E74F84B-040E-46F6-8C2B-52712F082D09}" type="pres">
      <dgm:prSet presAssocID="{496342F3-6F70-4DB9-AF91-6F55BB6D170C}" presName="level3hierChild" presStyleCnt="0"/>
      <dgm:spPr/>
    </dgm:pt>
  </dgm:ptLst>
  <dgm:cxnLst>
    <dgm:cxn modelId="{E5308304-5903-428C-A82D-5E4A38F7111E}" type="presOf" srcId="{5EE4429E-86D9-4E76-90E9-B09F4D3A2AC9}" destId="{1296D2AD-F80A-4916-818E-8A9824837CFF}" srcOrd="0" destOrd="0" presId="urn:microsoft.com/office/officeart/2005/8/layout/hierarchy2"/>
    <dgm:cxn modelId="{37BEFC1A-C1E0-43D4-BCAF-4EA3CED27911}" srcId="{82E0F1D4-645A-4195-BDBD-C2FA1503071E}" destId="{A268A1CD-2DAB-4C0E-BE26-797E3E3E86B9}" srcOrd="1" destOrd="0" parTransId="{3B360DA7-ABAB-4772-9CE2-9EA3F7382034}" sibTransId="{E6687C9B-FA59-47A3-BAC7-53AC9FD872D4}"/>
    <dgm:cxn modelId="{13D9AC24-FB5D-4C53-9DDA-3579CD5EA54D}" type="presOf" srcId="{EF69D077-27EE-48D0-8F95-C572FB4F70B2}" destId="{1C6303C5-4912-42F9-B889-F33B09E7445D}" srcOrd="0" destOrd="0" presId="urn:microsoft.com/office/officeart/2005/8/layout/hierarchy2"/>
    <dgm:cxn modelId="{2DAC6F28-406B-4C4F-95EC-13A38236A51D}" type="presOf" srcId="{198E4892-1C2B-44CE-9954-EAC7C79E0EB8}" destId="{04A53B5D-C558-49F8-A86A-5221E9F6A7DA}" srcOrd="0" destOrd="0" presId="urn:microsoft.com/office/officeart/2005/8/layout/hierarchy2"/>
    <dgm:cxn modelId="{427C0B29-F49F-4D9C-A463-1E348BB1DD9C}" type="presOf" srcId="{AB03506D-37FE-44CC-A740-56031FDA221F}" destId="{F39B4072-CF8D-4358-8982-120C56C440A0}" srcOrd="1" destOrd="0" presId="urn:microsoft.com/office/officeart/2005/8/layout/hierarchy2"/>
    <dgm:cxn modelId="{C5D8032C-8FD4-4901-BAEC-8B5390019E65}" type="presOf" srcId="{955F2FAE-387B-4FA2-9B0C-AF1C9AD7A6F3}" destId="{B184C0C0-F6F9-4E5F-8DB5-45C993680155}" srcOrd="0" destOrd="0" presId="urn:microsoft.com/office/officeart/2005/8/layout/hierarchy2"/>
    <dgm:cxn modelId="{C4F4272C-1CC6-4814-BA49-1918FDA32751}" type="presOf" srcId="{F74B4BF7-9C6D-4F53-BEE0-F7B22F351C56}" destId="{659C4DEC-B737-4C92-AF50-70CB9903E982}" srcOrd="1" destOrd="0" presId="urn:microsoft.com/office/officeart/2005/8/layout/hierarchy2"/>
    <dgm:cxn modelId="{C287CF30-B06B-40BB-BA42-DD844BB50F37}" type="presOf" srcId="{955F2FAE-387B-4FA2-9B0C-AF1C9AD7A6F3}" destId="{F640B8D3-72C4-4DF2-9B43-DC082645D6F4}" srcOrd="1" destOrd="0" presId="urn:microsoft.com/office/officeart/2005/8/layout/hierarchy2"/>
    <dgm:cxn modelId="{80E7D535-E5D0-4649-A165-1513A99DC4AF}" srcId="{82E0F1D4-645A-4195-BDBD-C2FA1503071E}" destId="{457EC38D-92E3-417F-855A-9A44D495CEE0}" srcOrd="2" destOrd="0" parTransId="{F74B4BF7-9C6D-4F53-BEE0-F7B22F351C56}" sibTransId="{2FE16503-AD31-4FF5-BDAE-5B19C130A62A}"/>
    <dgm:cxn modelId="{2D14663A-D90B-4E77-B04F-57F646A84BDE}" type="presOf" srcId="{A24C80D8-6168-44FF-9B0D-8FAFDEC43E0D}" destId="{C3E22E28-3F46-4AB9-B951-6CF01F0818FC}" srcOrd="0" destOrd="0" presId="urn:microsoft.com/office/officeart/2005/8/layout/hierarchy2"/>
    <dgm:cxn modelId="{8C037E4C-B5D0-443C-A827-4B07D3E24E03}" type="presOf" srcId="{82E0F1D4-645A-4195-BDBD-C2FA1503071E}" destId="{2A498277-6DF3-4228-9311-BDAD0CAFA748}" srcOrd="0" destOrd="0" presId="urn:microsoft.com/office/officeart/2005/8/layout/hierarchy2"/>
    <dgm:cxn modelId="{F470D551-5894-40CF-BDAE-DCF08B1EBA88}" type="presOf" srcId="{457EC38D-92E3-417F-855A-9A44D495CEE0}" destId="{1CF73DED-A2F6-4EE4-A6EB-3E0FEA7F418F}" srcOrd="0" destOrd="0" presId="urn:microsoft.com/office/officeart/2005/8/layout/hierarchy2"/>
    <dgm:cxn modelId="{F0C9FD51-F8AD-4A6F-89DE-DC9C48D3BDA5}" type="presOf" srcId="{0ABCD2AE-3531-404F-9222-B4C6AB7E6991}" destId="{D7F9D211-2C68-4971-AB7C-902C34D69D5A}" srcOrd="0" destOrd="0" presId="urn:microsoft.com/office/officeart/2005/8/layout/hierarchy2"/>
    <dgm:cxn modelId="{06624253-50C1-4A55-A51C-50FEB0D72FD9}" type="presOf" srcId="{AB03506D-37FE-44CC-A740-56031FDA221F}" destId="{FFCD6DDD-32A6-4394-AA13-2FED6BC2033E}" srcOrd="0" destOrd="0" presId="urn:microsoft.com/office/officeart/2005/8/layout/hierarchy2"/>
    <dgm:cxn modelId="{AD34116B-2EB5-41FF-AD63-516A38B07FDD}" srcId="{0ABCD2AE-3531-404F-9222-B4C6AB7E6991}" destId="{198E4892-1C2B-44CE-9954-EAC7C79E0EB8}" srcOrd="2" destOrd="0" parTransId="{955F2FAE-387B-4FA2-9B0C-AF1C9AD7A6F3}" sibTransId="{D232AE8C-67CE-4D73-ADDC-B2C3CD44C84F}"/>
    <dgm:cxn modelId="{12E3646E-2E9E-4B3E-9A20-CDC0FC976A30}" srcId="{0ABCD2AE-3531-404F-9222-B4C6AB7E6991}" destId="{A24C80D8-6168-44FF-9B0D-8FAFDEC43E0D}" srcOrd="1" destOrd="0" parTransId="{2BC56030-A546-4758-8094-FB90F9284FD6}" sibTransId="{54A6C100-C3DB-4B9A-AC68-38F126ECFB20}"/>
    <dgm:cxn modelId="{AFDAC572-35F2-4444-A6BC-7F21F867F724}" type="presOf" srcId="{D4EB3E46-6DA7-40C2-B955-A58476BFB2F4}" destId="{FBD76395-3851-48C7-AC62-901044D9ACD4}" srcOrd="0" destOrd="0" presId="urn:microsoft.com/office/officeart/2005/8/layout/hierarchy2"/>
    <dgm:cxn modelId="{50748575-C260-48D8-A4FF-A5D31BF1453D}" srcId="{0ABCD2AE-3531-404F-9222-B4C6AB7E6991}" destId="{D4EB3E46-6DA7-40C2-B955-A58476BFB2F4}" srcOrd="0" destOrd="0" parTransId="{5EE4429E-86D9-4E76-90E9-B09F4D3A2AC9}" sibTransId="{E904020F-42EF-45E5-82AD-8CB3F629513F}"/>
    <dgm:cxn modelId="{62A7A67A-3D8B-494B-8752-2B95EA161E3B}" type="presOf" srcId="{F74B4BF7-9C6D-4F53-BEE0-F7B22F351C56}" destId="{BD8F8D7B-A5FC-45F5-96DC-0D2326390685}" srcOrd="0" destOrd="0" presId="urn:microsoft.com/office/officeart/2005/8/layout/hierarchy2"/>
    <dgm:cxn modelId="{7BA2FD81-7FAB-45DA-B21C-9258F085E499}" type="presOf" srcId="{1DCEFB16-EE33-4CCF-89DB-CBBF2145B981}" destId="{D47F3A58-C36D-4714-9A36-E0B92F5D1AE5}" srcOrd="0" destOrd="0" presId="urn:microsoft.com/office/officeart/2005/8/layout/hierarchy2"/>
    <dgm:cxn modelId="{75769E82-73A5-4CB6-90B4-DB5D7CB6D6AB}" type="presOf" srcId="{3B360DA7-ABAB-4772-9CE2-9EA3F7382034}" destId="{579255A4-8133-43A4-B452-31408EE16441}" srcOrd="0" destOrd="0" presId="urn:microsoft.com/office/officeart/2005/8/layout/hierarchy2"/>
    <dgm:cxn modelId="{D6047C87-B285-4919-8922-04DBC0962AD5}" srcId="{1DCEFB16-EE33-4CCF-89DB-CBBF2145B981}" destId="{82E0F1D4-645A-4195-BDBD-C2FA1503071E}" srcOrd="0" destOrd="0" parTransId="{DB82804F-D74D-432E-9533-0270FFE2B7E7}" sibTransId="{0CE8E4AA-4232-4DB4-9683-9FCD8258120B}"/>
    <dgm:cxn modelId="{3749308C-9A3E-4256-95F4-CFE43F218C60}" srcId="{82E0F1D4-645A-4195-BDBD-C2FA1503071E}" destId="{0ABCD2AE-3531-404F-9222-B4C6AB7E6991}" srcOrd="0" destOrd="0" parTransId="{2FFAC151-623E-4BCB-8A8A-5D2242FCC302}" sibTransId="{F988B6B9-51B7-4CB6-A6FA-97F36CA1FBF3}"/>
    <dgm:cxn modelId="{2F889996-0C06-4E77-B2A6-0AEEDB452C82}" type="presOf" srcId="{2BC56030-A546-4758-8094-FB90F9284FD6}" destId="{3490F936-5AB4-4C16-8EC1-AB3BC7449932}" srcOrd="0" destOrd="0" presId="urn:microsoft.com/office/officeart/2005/8/layout/hierarchy2"/>
    <dgm:cxn modelId="{88B38E9A-ECFE-4E93-829B-72F064CC504D}" type="presOf" srcId="{2FFAC151-623E-4BCB-8A8A-5D2242FCC302}" destId="{3C171A4A-9223-4A87-8290-77F7A7017A6D}" srcOrd="0" destOrd="0" presId="urn:microsoft.com/office/officeart/2005/8/layout/hierarchy2"/>
    <dgm:cxn modelId="{4DC21A9D-812C-4F33-80EA-3699EFE54274}" type="presOf" srcId="{C6AA0DD9-079C-4271-A791-0E5FDD2A97E3}" destId="{73B53E87-7DAB-43F3-A9F8-470D3DEF25C9}" srcOrd="0" destOrd="0" presId="urn:microsoft.com/office/officeart/2005/8/layout/hierarchy2"/>
    <dgm:cxn modelId="{2AEA11A0-9CC9-4616-88E7-BFB8FF033ED8}" type="presOf" srcId="{C6AA0DD9-079C-4271-A791-0E5FDD2A97E3}" destId="{977617A2-B63A-4150-BDD7-B02B349AF7F1}" srcOrd="1" destOrd="0" presId="urn:microsoft.com/office/officeart/2005/8/layout/hierarchy2"/>
    <dgm:cxn modelId="{23FD4EA7-D1BA-4DB9-9655-31141800AF59}" type="presOf" srcId="{2FFAC151-623E-4BCB-8A8A-5D2242FCC302}" destId="{6C490AA8-C800-4089-94C1-689169B483FC}" srcOrd="1" destOrd="0" presId="urn:microsoft.com/office/officeart/2005/8/layout/hierarchy2"/>
    <dgm:cxn modelId="{0045D5B7-C8BE-491E-ABC9-A134CC968856}" type="presOf" srcId="{3B360DA7-ABAB-4772-9CE2-9EA3F7382034}" destId="{1830CCF0-AD52-467B-9C23-8A6C0CDD43EF}" srcOrd="1" destOrd="0" presId="urn:microsoft.com/office/officeart/2005/8/layout/hierarchy2"/>
    <dgm:cxn modelId="{32DD51BA-3635-48C3-92EE-1DAF77DCF311}" type="presOf" srcId="{5EE4429E-86D9-4E76-90E9-B09F4D3A2AC9}" destId="{1EE218F5-704E-4787-A5CD-FF0F3360459E}" srcOrd="1" destOrd="0" presId="urn:microsoft.com/office/officeart/2005/8/layout/hierarchy2"/>
    <dgm:cxn modelId="{F63CA8C8-4916-4BB2-A0D2-ED1752A7D773}" type="presOf" srcId="{A268A1CD-2DAB-4C0E-BE26-797E3E3E86B9}" destId="{8BD1CCD2-6492-4C52-A0C8-188619ACEA37}" srcOrd="0" destOrd="0" presId="urn:microsoft.com/office/officeart/2005/8/layout/hierarchy2"/>
    <dgm:cxn modelId="{626932E2-B085-4E99-B6D4-BDE708087B5A}" srcId="{A268A1CD-2DAB-4C0E-BE26-797E3E3E86B9}" destId="{EF69D077-27EE-48D0-8F95-C572FB4F70B2}" srcOrd="0" destOrd="0" parTransId="{AB03506D-37FE-44CC-A740-56031FDA221F}" sibTransId="{206AACE7-6EA6-4959-B80D-6DA748539F3E}"/>
    <dgm:cxn modelId="{3631BBEA-D16A-4231-908A-6F61BAF021B1}" type="presOf" srcId="{496342F3-6F70-4DB9-AF91-6F55BB6D170C}" destId="{6FD82F0E-3E3D-48F0-9C2F-AA75A95537B4}" srcOrd="0" destOrd="0" presId="urn:microsoft.com/office/officeart/2005/8/layout/hierarchy2"/>
    <dgm:cxn modelId="{608FB9F2-E3AD-4B7E-86A2-99C36525E6F6}" srcId="{457EC38D-92E3-417F-855A-9A44D495CEE0}" destId="{496342F3-6F70-4DB9-AF91-6F55BB6D170C}" srcOrd="0" destOrd="0" parTransId="{C6AA0DD9-079C-4271-A791-0E5FDD2A97E3}" sibTransId="{1341EA74-732D-4F7B-9503-2C4FFC3CA546}"/>
    <dgm:cxn modelId="{7ADF63FA-A9CC-44CD-851A-5E6ABF739633}" type="presOf" srcId="{2BC56030-A546-4758-8094-FB90F9284FD6}" destId="{27ADFFD5-3B4F-481A-BA9D-CA45569B3E33}" srcOrd="1" destOrd="0" presId="urn:microsoft.com/office/officeart/2005/8/layout/hierarchy2"/>
    <dgm:cxn modelId="{A721E112-F34F-4252-A20F-5E7B504C1BF8}" type="presParOf" srcId="{D47F3A58-C36D-4714-9A36-E0B92F5D1AE5}" destId="{11B98F5A-363D-40A7-A6B5-ABD0B1537FDB}" srcOrd="0" destOrd="0" presId="urn:microsoft.com/office/officeart/2005/8/layout/hierarchy2"/>
    <dgm:cxn modelId="{00F2D20C-0CB8-4FB1-9078-18A3FB680AD3}" type="presParOf" srcId="{11B98F5A-363D-40A7-A6B5-ABD0B1537FDB}" destId="{2A498277-6DF3-4228-9311-BDAD0CAFA748}" srcOrd="0" destOrd="0" presId="urn:microsoft.com/office/officeart/2005/8/layout/hierarchy2"/>
    <dgm:cxn modelId="{595F3F61-7372-4E30-B5F5-DFA6424E3C6E}" type="presParOf" srcId="{11B98F5A-363D-40A7-A6B5-ABD0B1537FDB}" destId="{E9200A52-A5BB-4FDD-9EC2-61DB0A4EC5F3}" srcOrd="1" destOrd="0" presId="urn:microsoft.com/office/officeart/2005/8/layout/hierarchy2"/>
    <dgm:cxn modelId="{5451B91E-55C4-4493-A3DB-00589B7CB7B8}" type="presParOf" srcId="{E9200A52-A5BB-4FDD-9EC2-61DB0A4EC5F3}" destId="{3C171A4A-9223-4A87-8290-77F7A7017A6D}" srcOrd="0" destOrd="0" presId="urn:microsoft.com/office/officeart/2005/8/layout/hierarchy2"/>
    <dgm:cxn modelId="{4B34E0E9-051E-43E6-8302-79D1D8E499FD}" type="presParOf" srcId="{3C171A4A-9223-4A87-8290-77F7A7017A6D}" destId="{6C490AA8-C800-4089-94C1-689169B483FC}" srcOrd="0" destOrd="0" presId="urn:microsoft.com/office/officeart/2005/8/layout/hierarchy2"/>
    <dgm:cxn modelId="{897FEEF0-EC7C-4868-841C-2C4A86AB5073}" type="presParOf" srcId="{E9200A52-A5BB-4FDD-9EC2-61DB0A4EC5F3}" destId="{16E5C090-B7CC-47F3-83AE-5716844D6DB5}" srcOrd="1" destOrd="0" presId="urn:microsoft.com/office/officeart/2005/8/layout/hierarchy2"/>
    <dgm:cxn modelId="{2EB9664C-2430-4684-9EB8-4858870E084B}" type="presParOf" srcId="{16E5C090-B7CC-47F3-83AE-5716844D6DB5}" destId="{D7F9D211-2C68-4971-AB7C-902C34D69D5A}" srcOrd="0" destOrd="0" presId="urn:microsoft.com/office/officeart/2005/8/layout/hierarchy2"/>
    <dgm:cxn modelId="{C2E4845D-E5C0-4B68-B074-9F4D9E681BD5}" type="presParOf" srcId="{16E5C090-B7CC-47F3-83AE-5716844D6DB5}" destId="{3272CEB0-E47F-41E8-8640-40BC76A0EA00}" srcOrd="1" destOrd="0" presId="urn:microsoft.com/office/officeart/2005/8/layout/hierarchy2"/>
    <dgm:cxn modelId="{4D66C32C-91B9-44F8-A4E8-74670AFBDC56}" type="presParOf" srcId="{3272CEB0-E47F-41E8-8640-40BC76A0EA00}" destId="{1296D2AD-F80A-4916-818E-8A9824837CFF}" srcOrd="0" destOrd="0" presId="urn:microsoft.com/office/officeart/2005/8/layout/hierarchy2"/>
    <dgm:cxn modelId="{4AFD1D23-601C-4F13-84B6-A1DFDC88DD5D}" type="presParOf" srcId="{1296D2AD-F80A-4916-818E-8A9824837CFF}" destId="{1EE218F5-704E-4787-A5CD-FF0F3360459E}" srcOrd="0" destOrd="0" presId="urn:microsoft.com/office/officeart/2005/8/layout/hierarchy2"/>
    <dgm:cxn modelId="{6D602E00-73C1-47C0-8DE9-E05AC2AB0ADE}" type="presParOf" srcId="{3272CEB0-E47F-41E8-8640-40BC76A0EA00}" destId="{87354114-ED28-4391-A911-2ADA64A52100}" srcOrd="1" destOrd="0" presId="urn:microsoft.com/office/officeart/2005/8/layout/hierarchy2"/>
    <dgm:cxn modelId="{1A409C0E-FBCD-4836-B724-7392A719B094}" type="presParOf" srcId="{87354114-ED28-4391-A911-2ADA64A52100}" destId="{FBD76395-3851-48C7-AC62-901044D9ACD4}" srcOrd="0" destOrd="0" presId="urn:microsoft.com/office/officeart/2005/8/layout/hierarchy2"/>
    <dgm:cxn modelId="{BF078798-60D9-46FE-9090-6C096EEB97B0}" type="presParOf" srcId="{87354114-ED28-4391-A911-2ADA64A52100}" destId="{49EA25D5-D648-44AE-9EB4-D6E1C5AB328C}" srcOrd="1" destOrd="0" presId="urn:microsoft.com/office/officeart/2005/8/layout/hierarchy2"/>
    <dgm:cxn modelId="{0A754727-09FA-44E1-A5CE-2884FB131B0E}" type="presParOf" srcId="{3272CEB0-E47F-41E8-8640-40BC76A0EA00}" destId="{3490F936-5AB4-4C16-8EC1-AB3BC7449932}" srcOrd="2" destOrd="0" presId="urn:microsoft.com/office/officeart/2005/8/layout/hierarchy2"/>
    <dgm:cxn modelId="{F97211F8-C9CF-4CFA-9248-65B95299ACE6}" type="presParOf" srcId="{3490F936-5AB4-4C16-8EC1-AB3BC7449932}" destId="{27ADFFD5-3B4F-481A-BA9D-CA45569B3E33}" srcOrd="0" destOrd="0" presId="urn:microsoft.com/office/officeart/2005/8/layout/hierarchy2"/>
    <dgm:cxn modelId="{F16D0C85-45C6-42B4-825A-07FC9E3C6D1D}" type="presParOf" srcId="{3272CEB0-E47F-41E8-8640-40BC76A0EA00}" destId="{8AD84317-7D60-4ACF-A8AF-8EC111C46B2B}" srcOrd="3" destOrd="0" presId="urn:microsoft.com/office/officeart/2005/8/layout/hierarchy2"/>
    <dgm:cxn modelId="{DDCC3730-C0BB-416E-ACEE-D36D6542242E}" type="presParOf" srcId="{8AD84317-7D60-4ACF-A8AF-8EC111C46B2B}" destId="{C3E22E28-3F46-4AB9-B951-6CF01F0818FC}" srcOrd="0" destOrd="0" presId="urn:microsoft.com/office/officeart/2005/8/layout/hierarchy2"/>
    <dgm:cxn modelId="{BF68A60D-D75C-4C5B-993E-027881BE33D4}" type="presParOf" srcId="{8AD84317-7D60-4ACF-A8AF-8EC111C46B2B}" destId="{D5762B54-18A3-4454-B386-1412E2E4D997}" srcOrd="1" destOrd="0" presId="urn:microsoft.com/office/officeart/2005/8/layout/hierarchy2"/>
    <dgm:cxn modelId="{D77AF694-A040-4A39-AE32-78BB09DCEB54}" type="presParOf" srcId="{3272CEB0-E47F-41E8-8640-40BC76A0EA00}" destId="{B184C0C0-F6F9-4E5F-8DB5-45C993680155}" srcOrd="4" destOrd="0" presId="urn:microsoft.com/office/officeart/2005/8/layout/hierarchy2"/>
    <dgm:cxn modelId="{0D10FE81-7A37-45BC-ACBD-75E3800BC46E}" type="presParOf" srcId="{B184C0C0-F6F9-4E5F-8DB5-45C993680155}" destId="{F640B8D3-72C4-4DF2-9B43-DC082645D6F4}" srcOrd="0" destOrd="0" presId="urn:microsoft.com/office/officeart/2005/8/layout/hierarchy2"/>
    <dgm:cxn modelId="{6D4313AF-8706-49DB-9A7A-CA0E10E5E0D7}" type="presParOf" srcId="{3272CEB0-E47F-41E8-8640-40BC76A0EA00}" destId="{7C2081BC-DA33-4AE4-A958-ADEFB5F07A58}" srcOrd="5" destOrd="0" presId="urn:microsoft.com/office/officeart/2005/8/layout/hierarchy2"/>
    <dgm:cxn modelId="{A8ABD05A-A8BB-4FAE-B133-311770A0E460}" type="presParOf" srcId="{7C2081BC-DA33-4AE4-A958-ADEFB5F07A58}" destId="{04A53B5D-C558-49F8-A86A-5221E9F6A7DA}" srcOrd="0" destOrd="0" presId="urn:microsoft.com/office/officeart/2005/8/layout/hierarchy2"/>
    <dgm:cxn modelId="{15DD09CF-8EC1-4A04-B5ED-79FF91523D9A}" type="presParOf" srcId="{7C2081BC-DA33-4AE4-A958-ADEFB5F07A58}" destId="{6D95522C-5CB2-4732-A727-9662947FFA6B}" srcOrd="1" destOrd="0" presId="urn:microsoft.com/office/officeart/2005/8/layout/hierarchy2"/>
    <dgm:cxn modelId="{9E4EE1C2-0420-4E5A-B3DC-62B82B9A48C5}" type="presParOf" srcId="{E9200A52-A5BB-4FDD-9EC2-61DB0A4EC5F3}" destId="{579255A4-8133-43A4-B452-31408EE16441}" srcOrd="2" destOrd="0" presId="urn:microsoft.com/office/officeart/2005/8/layout/hierarchy2"/>
    <dgm:cxn modelId="{AC94B156-E8B0-4E0E-B2CF-F6C28DBC774F}" type="presParOf" srcId="{579255A4-8133-43A4-B452-31408EE16441}" destId="{1830CCF0-AD52-467B-9C23-8A6C0CDD43EF}" srcOrd="0" destOrd="0" presId="urn:microsoft.com/office/officeart/2005/8/layout/hierarchy2"/>
    <dgm:cxn modelId="{CA2A3A18-8EA0-461D-9857-E92BAFF42282}" type="presParOf" srcId="{E9200A52-A5BB-4FDD-9EC2-61DB0A4EC5F3}" destId="{78939ABF-B4E6-4F4D-9495-4DAB3B3AA1DB}" srcOrd="3" destOrd="0" presId="urn:microsoft.com/office/officeart/2005/8/layout/hierarchy2"/>
    <dgm:cxn modelId="{BA010CAD-632D-45A4-B88F-517F17A734F1}" type="presParOf" srcId="{78939ABF-B4E6-4F4D-9495-4DAB3B3AA1DB}" destId="{8BD1CCD2-6492-4C52-A0C8-188619ACEA37}" srcOrd="0" destOrd="0" presId="urn:microsoft.com/office/officeart/2005/8/layout/hierarchy2"/>
    <dgm:cxn modelId="{53BC94B2-8565-4181-9EBA-1DB17FAF3EF2}" type="presParOf" srcId="{78939ABF-B4E6-4F4D-9495-4DAB3B3AA1DB}" destId="{25AE1CD7-3660-46FB-997E-4F2F091E40A6}" srcOrd="1" destOrd="0" presId="urn:microsoft.com/office/officeart/2005/8/layout/hierarchy2"/>
    <dgm:cxn modelId="{652B0DAA-0DA6-44AF-BFAC-2F95B24D5A3F}" type="presParOf" srcId="{25AE1CD7-3660-46FB-997E-4F2F091E40A6}" destId="{FFCD6DDD-32A6-4394-AA13-2FED6BC2033E}" srcOrd="0" destOrd="0" presId="urn:microsoft.com/office/officeart/2005/8/layout/hierarchy2"/>
    <dgm:cxn modelId="{EEBAC5F0-980D-4D15-814F-F17C30AADF72}" type="presParOf" srcId="{FFCD6DDD-32A6-4394-AA13-2FED6BC2033E}" destId="{F39B4072-CF8D-4358-8982-120C56C440A0}" srcOrd="0" destOrd="0" presId="urn:microsoft.com/office/officeart/2005/8/layout/hierarchy2"/>
    <dgm:cxn modelId="{0111E264-EFA9-4AA0-913C-240EE1D1E913}" type="presParOf" srcId="{25AE1CD7-3660-46FB-997E-4F2F091E40A6}" destId="{EBB83A08-4C0D-4E18-B2D8-3208F671F6B8}" srcOrd="1" destOrd="0" presId="urn:microsoft.com/office/officeart/2005/8/layout/hierarchy2"/>
    <dgm:cxn modelId="{4B329AFE-B48B-4FAD-BEC8-1808414DD68C}" type="presParOf" srcId="{EBB83A08-4C0D-4E18-B2D8-3208F671F6B8}" destId="{1C6303C5-4912-42F9-B889-F33B09E7445D}" srcOrd="0" destOrd="0" presId="urn:microsoft.com/office/officeart/2005/8/layout/hierarchy2"/>
    <dgm:cxn modelId="{3696872E-D75F-4D2A-93EA-AA4308676939}" type="presParOf" srcId="{EBB83A08-4C0D-4E18-B2D8-3208F671F6B8}" destId="{A4FF94BB-FC1D-4FD4-ABF7-D5BB5B16F9B8}" srcOrd="1" destOrd="0" presId="urn:microsoft.com/office/officeart/2005/8/layout/hierarchy2"/>
    <dgm:cxn modelId="{7A24D98E-6A32-43B0-983E-DDD822D34CA8}" type="presParOf" srcId="{E9200A52-A5BB-4FDD-9EC2-61DB0A4EC5F3}" destId="{BD8F8D7B-A5FC-45F5-96DC-0D2326390685}" srcOrd="4" destOrd="0" presId="urn:microsoft.com/office/officeart/2005/8/layout/hierarchy2"/>
    <dgm:cxn modelId="{0C2862D2-2873-4992-A217-2AD155631454}" type="presParOf" srcId="{BD8F8D7B-A5FC-45F5-96DC-0D2326390685}" destId="{659C4DEC-B737-4C92-AF50-70CB9903E982}" srcOrd="0" destOrd="0" presId="urn:microsoft.com/office/officeart/2005/8/layout/hierarchy2"/>
    <dgm:cxn modelId="{F0E5EB27-C7AF-4016-8958-DB0815843B94}" type="presParOf" srcId="{E9200A52-A5BB-4FDD-9EC2-61DB0A4EC5F3}" destId="{FBB84D73-A3AD-418B-9B4A-200A70A8A9A0}" srcOrd="5" destOrd="0" presId="urn:microsoft.com/office/officeart/2005/8/layout/hierarchy2"/>
    <dgm:cxn modelId="{FD35CFCE-381C-4F0C-B43C-B0D28F31C6B1}" type="presParOf" srcId="{FBB84D73-A3AD-418B-9B4A-200A70A8A9A0}" destId="{1CF73DED-A2F6-4EE4-A6EB-3E0FEA7F418F}" srcOrd="0" destOrd="0" presId="urn:microsoft.com/office/officeart/2005/8/layout/hierarchy2"/>
    <dgm:cxn modelId="{0427CC92-32EB-4D81-A2BB-B95D70138CC5}" type="presParOf" srcId="{FBB84D73-A3AD-418B-9B4A-200A70A8A9A0}" destId="{52A46E28-48B3-4815-9724-88924F047FD3}" srcOrd="1" destOrd="0" presId="urn:microsoft.com/office/officeart/2005/8/layout/hierarchy2"/>
    <dgm:cxn modelId="{DE73E49B-7728-461A-83AC-633785FA1425}" type="presParOf" srcId="{52A46E28-48B3-4815-9724-88924F047FD3}" destId="{73B53E87-7DAB-43F3-A9F8-470D3DEF25C9}" srcOrd="0" destOrd="0" presId="urn:microsoft.com/office/officeart/2005/8/layout/hierarchy2"/>
    <dgm:cxn modelId="{E5AD4F45-3B49-4123-B70D-45A7E8CE11D0}" type="presParOf" srcId="{73B53E87-7DAB-43F3-A9F8-470D3DEF25C9}" destId="{977617A2-B63A-4150-BDD7-B02B349AF7F1}" srcOrd="0" destOrd="0" presId="urn:microsoft.com/office/officeart/2005/8/layout/hierarchy2"/>
    <dgm:cxn modelId="{52B31A1C-8343-4C87-84B5-46F9967F408A}" type="presParOf" srcId="{52A46E28-48B3-4815-9724-88924F047FD3}" destId="{B54952B5-CFFB-4F0A-BEC5-4D7F686766E6}" srcOrd="1" destOrd="0" presId="urn:microsoft.com/office/officeart/2005/8/layout/hierarchy2"/>
    <dgm:cxn modelId="{A85CE15C-DD39-4191-92E6-0C66905E5B1B}" type="presParOf" srcId="{B54952B5-CFFB-4F0A-BEC5-4D7F686766E6}" destId="{6FD82F0E-3E3D-48F0-9C2F-AA75A95537B4}" srcOrd="0" destOrd="0" presId="urn:microsoft.com/office/officeart/2005/8/layout/hierarchy2"/>
    <dgm:cxn modelId="{3A4ECB55-2F13-4712-9B4F-4C0EAACF4609}" type="presParOf" srcId="{B54952B5-CFFB-4F0A-BEC5-4D7F686766E6}" destId="{6E74F84B-040E-46F6-8C2B-52712F082D0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F966F6-78E5-41AF-9277-219E9D7C5EAE}">
      <dsp:nvSpPr>
        <dsp:cNvPr id="0" name=""/>
        <dsp:cNvSpPr/>
      </dsp:nvSpPr>
      <dsp:spPr>
        <a:xfrm>
          <a:off x="2780226" y="2818835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Battery System</a:t>
          </a:r>
        </a:p>
      </dsp:txBody>
      <dsp:txXfrm>
        <a:off x="2794897" y="2833506"/>
        <a:ext cx="972447" cy="471552"/>
      </dsp:txXfrm>
    </dsp:sp>
    <dsp:sp modelId="{F164CE7D-471C-452D-B252-DD73FC7B1513}">
      <dsp:nvSpPr>
        <dsp:cNvPr id="0" name=""/>
        <dsp:cNvSpPr/>
      </dsp:nvSpPr>
      <dsp:spPr>
        <a:xfrm rot="17795797">
          <a:off x="3312671" y="2301479"/>
          <a:ext cx="1699617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1699617" y="792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4119990" y="2266910"/>
        <a:ext cx="84980" cy="84980"/>
      </dsp:txXfrm>
    </dsp:sp>
    <dsp:sp modelId="{5D86D90F-0B3B-4E19-85F3-FAA9FC82B1A0}">
      <dsp:nvSpPr>
        <dsp:cNvPr id="0" name=""/>
        <dsp:cNvSpPr/>
      </dsp:nvSpPr>
      <dsp:spPr>
        <a:xfrm>
          <a:off x="4542945" y="1299070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Containment</a:t>
          </a:r>
        </a:p>
      </dsp:txBody>
      <dsp:txXfrm>
        <a:off x="4557616" y="1313741"/>
        <a:ext cx="972447" cy="471552"/>
      </dsp:txXfrm>
    </dsp:sp>
    <dsp:sp modelId="{337BE5E6-1091-4BA7-AC47-09F7EA1D0FC3}">
      <dsp:nvSpPr>
        <dsp:cNvPr id="0" name=""/>
        <dsp:cNvSpPr/>
      </dsp:nvSpPr>
      <dsp:spPr>
        <a:xfrm rot="17500715">
          <a:off x="5202705" y="1037571"/>
          <a:ext cx="1084776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1084776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17974" y="1018372"/>
        <a:ext cx="54238" cy="54238"/>
      </dsp:txXfrm>
    </dsp:sp>
    <dsp:sp modelId="{89B1ECCA-BC07-41C8-B8ED-D96814177BF0}">
      <dsp:nvSpPr>
        <dsp:cNvPr id="0" name=""/>
        <dsp:cNvSpPr/>
      </dsp:nvSpPr>
      <dsp:spPr>
        <a:xfrm>
          <a:off x="5945451" y="291019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Support</a:t>
          </a:r>
        </a:p>
      </dsp:txBody>
      <dsp:txXfrm>
        <a:off x="5960122" y="305690"/>
        <a:ext cx="972447" cy="471552"/>
      </dsp:txXfrm>
    </dsp:sp>
    <dsp:sp modelId="{9E99FE38-034B-48D6-9081-9D9D700A017B}">
      <dsp:nvSpPr>
        <dsp:cNvPr id="0" name=""/>
        <dsp:cNvSpPr/>
      </dsp:nvSpPr>
      <dsp:spPr>
        <a:xfrm rot="19457599">
          <a:off x="6900857" y="389538"/>
          <a:ext cx="493483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93483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5262" y="385122"/>
        <a:ext cx="24674" cy="24674"/>
      </dsp:txXfrm>
    </dsp:sp>
    <dsp:sp modelId="{E35C63ED-0E48-482D-8D2F-12DFCB985F87}">
      <dsp:nvSpPr>
        <dsp:cNvPr id="0" name=""/>
        <dsp:cNvSpPr/>
      </dsp:nvSpPr>
      <dsp:spPr>
        <a:xfrm>
          <a:off x="7347957" y="3004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External Forces</a:t>
          </a:r>
        </a:p>
      </dsp:txBody>
      <dsp:txXfrm>
        <a:off x="7362628" y="17675"/>
        <a:ext cx="972447" cy="471552"/>
      </dsp:txXfrm>
    </dsp:sp>
    <dsp:sp modelId="{B480FDCE-5173-4C67-BFD7-90BBB8DA108B}">
      <dsp:nvSpPr>
        <dsp:cNvPr id="0" name=""/>
        <dsp:cNvSpPr/>
      </dsp:nvSpPr>
      <dsp:spPr>
        <a:xfrm rot="2142401">
          <a:off x="6900857" y="677552"/>
          <a:ext cx="493483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93483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5262" y="673136"/>
        <a:ext cx="24674" cy="24674"/>
      </dsp:txXfrm>
    </dsp:sp>
    <dsp:sp modelId="{7694062E-CBA3-459C-BCB9-109C06B905B1}">
      <dsp:nvSpPr>
        <dsp:cNvPr id="0" name=""/>
        <dsp:cNvSpPr/>
      </dsp:nvSpPr>
      <dsp:spPr>
        <a:xfrm>
          <a:off x="7347957" y="579033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Battery Load</a:t>
          </a:r>
        </a:p>
      </dsp:txBody>
      <dsp:txXfrm>
        <a:off x="7362628" y="593704"/>
        <a:ext cx="972447" cy="471552"/>
      </dsp:txXfrm>
    </dsp:sp>
    <dsp:sp modelId="{C9933D66-12C0-4E3C-8F20-5AF4FB9B1577}">
      <dsp:nvSpPr>
        <dsp:cNvPr id="0" name=""/>
        <dsp:cNvSpPr/>
      </dsp:nvSpPr>
      <dsp:spPr>
        <a:xfrm rot="20413970">
          <a:off x="5532190" y="1469593"/>
          <a:ext cx="425806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25806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34448" y="1466869"/>
        <a:ext cx="21290" cy="21290"/>
      </dsp:txXfrm>
    </dsp:sp>
    <dsp:sp modelId="{2ADDB7AB-5EAC-4456-BD5D-B12F65254FDC}">
      <dsp:nvSpPr>
        <dsp:cNvPr id="0" name=""/>
        <dsp:cNvSpPr/>
      </dsp:nvSpPr>
      <dsp:spPr>
        <a:xfrm>
          <a:off x="5945451" y="1155063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Integrate</a:t>
          </a:r>
        </a:p>
      </dsp:txBody>
      <dsp:txXfrm>
        <a:off x="5960122" y="1169734"/>
        <a:ext cx="972447" cy="471552"/>
      </dsp:txXfrm>
    </dsp:sp>
    <dsp:sp modelId="{A269E7FB-C415-4CB8-B060-E55B5833E88F}">
      <dsp:nvSpPr>
        <dsp:cNvPr id="0" name=""/>
        <dsp:cNvSpPr/>
      </dsp:nvSpPr>
      <dsp:spPr>
        <a:xfrm>
          <a:off x="6947241" y="1397589"/>
          <a:ext cx="400715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00715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7581" y="1395492"/>
        <a:ext cx="20035" cy="20035"/>
      </dsp:txXfrm>
    </dsp:sp>
    <dsp:sp modelId="{8E456EDB-4C06-493A-9F6D-B319ECE372ED}">
      <dsp:nvSpPr>
        <dsp:cNvPr id="0" name=""/>
        <dsp:cNvSpPr/>
      </dsp:nvSpPr>
      <dsp:spPr>
        <a:xfrm>
          <a:off x="7347957" y="1155063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Vehicle Chassis</a:t>
          </a:r>
        </a:p>
      </dsp:txBody>
      <dsp:txXfrm>
        <a:off x="7362628" y="1169734"/>
        <a:ext cx="972447" cy="471552"/>
      </dsp:txXfrm>
    </dsp:sp>
    <dsp:sp modelId="{DF581C60-2E20-4A9A-8EFB-266D5ADA953A}">
      <dsp:nvSpPr>
        <dsp:cNvPr id="0" name=""/>
        <dsp:cNvSpPr/>
      </dsp:nvSpPr>
      <dsp:spPr>
        <a:xfrm rot="2829178">
          <a:off x="5450468" y="1757607"/>
          <a:ext cx="589250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589250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30362" y="1750797"/>
        <a:ext cx="29462" cy="29462"/>
      </dsp:txXfrm>
    </dsp:sp>
    <dsp:sp modelId="{6B63C214-1C74-4DE0-8BB2-72852934251E}">
      <dsp:nvSpPr>
        <dsp:cNvPr id="0" name=""/>
        <dsp:cNvSpPr/>
      </dsp:nvSpPr>
      <dsp:spPr>
        <a:xfrm>
          <a:off x="5945451" y="1731092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Configure</a:t>
          </a:r>
        </a:p>
      </dsp:txBody>
      <dsp:txXfrm>
        <a:off x="5960122" y="1745763"/>
        <a:ext cx="972447" cy="471552"/>
      </dsp:txXfrm>
    </dsp:sp>
    <dsp:sp modelId="{3A69031B-61F3-4D75-9229-0667A0FAE5DF}">
      <dsp:nvSpPr>
        <dsp:cNvPr id="0" name=""/>
        <dsp:cNvSpPr/>
      </dsp:nvSpPr>
      <dsp:spPr>
        <a:xfrm>
          <a:off x="6947241" y="1973618"/>
          <a:ext cx="400715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00715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7581" y="1971521"/>
        <a:ext cx="20035" cy="20035"/>
      </dsp:txXfrm>
    </dsp:sp>
    <dsp:sp modelId="{0411C689-9F92-4CC6-9ADE-B17331CDB1BE}">
      <dsp:nvSpPr>
        <dsp:cNvPr id="0" name=""/>
        <dsp:cNvSpPr/>
      </dsp:nvSpPr>
      <dsp:spPr>
        <a:xfrm>
          <a:off x="7347957" y="1731092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Layout</a:t>
          </a:r>
        </a:p>
      </dsp:txBody>
      <dsp:txXfrm>
        <a:off x="7362628" y="1745763"/>
        <a:ext cx="972447" cy="471552"/>
      </dsp:txXfrm>
    </dsp:sp>
    <dsp:sp modelId="{793D5932-6816-426C-AF10-5B95913EA889}">
      <dsp:nvSpPr>
        <dsp:cNvPr id="0" name=""/>
        <dsp:cNvSpPr/>
      </dsp:nvSpPr>
      <dsp:spPr>
        <a:xfrm rot="4099285">
          <a:off x="5202705" y="2045622"/>
          <a:ext cx="1084776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1084776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17974" y="2026423"/>
        <a:ext cx="54238" cy="54238"/>
      </dsp:txXfrm>
    </dsp:sp>
    <dsp:sp modelId="{6E4CBB09-4974-47DA-B224-52DB4212678E}">
      <dsp:nvSpPr>
        <dsp:cNvPr id="0" name=""/>
        <dsp:cNvSpPr/>
      </dsp:nvSpPr>
      <dsp:spPr>
        <a:xfrm>
          <a:off x="5945451" y="2307121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Control</a:t>
          </a:r>
        </a:p>
      </dsp:txBody>
      <dsp:txXfrm>
        <a:off x="5960122" y="2321792"/>
        <a:ext cx="972447" cy="471552"/>
      </dsp:txXfrm>
    </dsp:sp>
    <dsp:sp modelId="{F864D82A-A0EA-48F4-8320-BE8000243D17}">
      <dsp:nvSpPr>
        <dsp:cNvPr id="0" name=""/>
        <dsp:cNvSpPr/>
      </dsp:nvSpPr>
      <dsp:spPr>
        <a:xfrm>
          <a:off x="6947241" y="2549647"/>
          <a:ext cx="400715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00715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7581" y="2547551"/>
        <a:ext cx="20035" cy="20035"/>
      </dsp:txXfrm>
    </dsp:sp>
    <dsp:sp modelId="{30CBDEB8-1ADC-4F02-B6D8-7952ADA16A93}">
      <dsp:nvSpPr>
        <dsp:cNvPr id="0" name=""/>
        <dsp:cNvSpPr/>
      </dsp:nvSpPr>
      <dsp:spPr>
        <a:xfrm>
          <a:off x="7347957" y="2307121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Temperature</a:t>
          </a:r>
        </a:p>
      </dsp:txBody>
      <dsp:txXfrm>
        <a:off x="7362628" y="2321792"/>
        <a:ext cx="972447" cy="471552"/>
      </dsp:txXfrm>
    </dsp:sp>
    <dsp:sp modelId="{BE91D2B3-3BFB-41F7-8EA7-CEAA4053A1B9}">
      <dsp:nvSpPr>
        <dsp:cNvPr id="0" name=""/>
        <dsp:cNvSpPr/>
      </dsp:nvSpPr>
      <dsp:spPr>
        <a:xfrm rot="3790164">
          <a:off x="3319540" y="3813555"/>
          <a:ext cx="1685881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1685881" y="792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4120333" y="3779330"/>
        <a:ext cx="84294" cy="84294"/>
      </dsp:txXfrm>
    </dsp:sp>
    <dsp:sp modelId="{CE37FE2C-FDDF-4A53-9D06-93C9F02047DE}">
      <dsp:nvSpPr>
        <dsp:cNvPr id="0" name=""/>
        <dsp:cNvSpPr/>
      </dsp:nvSpPr>
      <dsp:spPr>
        <a:xfrm>
          <a:off x="4542945" y="4323223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Management System</a:t>
          </a:r>
        </a:p>
      </dsp:txBody>
      <dsp:txXfrm>
        <a:off x="4557616" y="4337894"/>
        <a:ext cx="972447" cy="471552"/>
      </dsp:txXfrm>
    </dsp:sp>
    <dsp:sp modelId="{3C171A4A-9223-4A87-8290-77F7A7017A6D}">
      <dsp:nvSpPr>
        <dsp:cNvPr id="0" name=""/>
        <dsp:cNvSpPr/>
      </dsp:nvSpPr>
      <dsp:spPr>
        <a:xfrm rot="17692822">
          <a:off x="5268872" y="4133728"/>
          <a:ext cx="952441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952441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21282" y="4117838"/>
        <a:ext cx="47622" cy="47622"/>
      </dsp:txXfrm>
    </dsp:sp>
    <dsp:sp modelId="{D7F9D211-2C68-4971-AB7C-902C34D69D5A}">
      <dsp:nvSpPr>
        <dsp:cNvPr id="0" name=""/>
        <dsp:cNvSpPr/>
      </dsp:nvSpPr>
      <dsp:spPr>
        <a:xfrm>
          <a:off x="5945451" y="3459179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Monitor</a:t>
          </a:r>
        </a:p>
      </dsp:txBody>
      <dsp:txXfrm>
        <a:off x="5960122" y="3473850"/>
        <a:ext cx="972447" cy="471552"/>
      </dsp:txXfrm>
    </dsp:sp>
    <dsp:sp modelId="{1296D2AD-F80A-4916-818E-8A9824837CFF}">
      <dsp:nvSpPr>
        <dsp:cNvPr id="0" name=""/>
        <dsp:cNvSpPr/>
      </dsp:nvSpPr>
      <dsp:spPr>
        <a:xfrm rot="18289469">
          <a:off x="6796749" y="3413691"/>
          <a:ext cx="701700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701700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0056" y="3404070"/>
        <a:ext cx="35085" cy="35085"/>
      </dsp:txXfrm>
    </dsp:sp>
    <dsp:sp modelId="{FBD76395-3851-48C7-AC62-901044D9ACD4}">
      <dsp:nvSpPr>
        <dsp:cNvPr id="0" name=""/>
        <dsp:cNvSpPr/>
      </dsp:nvSpPr>
      <dsp:spPr>
        <a:xfrm>
          <a:off x="7347957" y="2883150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Current Flow</a:t>
          </a:r>
        </a:p>
      </dsp:txBody>
      <dsp:txXfrm>
        <a:off x="7362628" y="2897821"/>
        <a:ext cx="972447" cy="471552"/>
      </dsp:txXfrm>
    </dsp:sp>
    <dsp:sp modelId="{3490F936-5AB4-4C16-8EC1-AB3BC7449932}">
      <dsp:nvSpPr>
        <dsp:cNvPr id="0" name=""/>
        <dsp:cNvSpPr/>
      </dsp:nvSpPr>
      <dsp:spPr>
        <a:xfrm>
          <a:off x="6947241" y="3701706"/>
          <a:ext cx="400715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00715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7581" y="3699609"/>
        <a:ext cx="20035" cy="20035"/>
      </dsp:txXfrm>
    </dsp:sp>
    <dsp:sp modelId="{C3E22E28-3F46-4AB9-B951-6CF01F0818FC}">
      <dsp:nvSpPr>
        <dsp:cNvPr id="0" name=""/>
        <dsp:cNvSpPr/>
      </dsp:nvSpPr>
      <dsp:spPr>
        <a:xfrm>
          <a:off x="7347957" y="3459179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Voltage Level</a:t>
          </a:r>
        </a:p>
      </dsp:txBody>
      <dsp:txXfrm>
        <a:off x="7362628" y="3473850"/>
        <a:ext cx="972447" cy="471552"/>
      </dsp:txXfrm>
    </dsp:sp>
    <dsp:sp modelId="{B184C0C0-F6F9-4E5F-8DB5-45C993680155}">
      <dsp:nvSpPr>
        <dsp:cNvPr id="0" name=""/>
        <dsp:cNvSpPr/>
      </dsp:nvSpPr>
      <dsp:spPr>
        <a:xfrm rot="3310531">
          <a:off x="6796749" y="3989720"/>
          <a:ext cx="701700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701700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0056" y="3980099"/>
        <a:ext cx="35085" cy="35085"/>
      </dsp:txXfrm>
    </dsp:sp>
    <dsp:sp modelId="{04A53B5D-C558-49F8-A86A-5221E9F6A7DA}">
      <dsp:nvSpPr>
        <dsp:cNvPr id="0" name=""/>
        <dsp:cNvSpPr/>
      </dsp:nvSpPr>
      <dsp:spPr>
        <a:xfrm>
          <a:off x="7347957" y="4035208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Temperature</a:t>
          </a:r>
        </a:p>
      </dsp:txBody>
      <dsp:txXfrm>
        <a:off x="7362628" y="4049879"/>
        <a:ext cx="972447" cy="471552"/>
      </dsp:txXfrm>
    </dsp:sp>
    <dsp:sp modelId="{579255A4-8133-43A4-B452-31408EE16441}">
      <dsp:nvSpPr>
        <dsp:cNvPr id="0" name=""/>
        <dsp:cNvSpPr/>
      </dsp:nvSpPr>
      <dsp:spPr>
        <a:xfrm rot="2142401">
          <a:off x="5498351" y="4709757"/>
          <a:ext cx="493483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93483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32756" y="4705341"/>
        <a:ext cx="24674" cy="24674"/>
      </dsp:txXfrm>
    </dsp:sp>
    <dsp:sp modelId="{8BD1CCD2-6492-4C52-A0C8-188619ACEA37}">
      <dsp:nvSpPr>
        <dsp:cNvPr id="0" name=""/>
        <dsp:cNvSpPr/>
      </dsp:nvSpPr>
      <dsp:spPr>
        <a:xfrm>
          <a:off x="5945451" y="4611238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Control</a:t>
          </a:r>
        </a:p>
      </dsp:txBody>
      <dsp:txXfrm>
        <a:off x="5960122" y="4625909"/>
        <a:ext cx="972447" cy="471552"/>
      </dsp:txXfrm>
    </dsp:sp>
    <dsp:sp modelId="{FFCD6DDD-32A6-4394-AA13-2FED6BC2033E}">
      <dsp:nvSpPr>
        <dsp:cNvPr id="0" name=""/>
        <dsp:cNvSpPr/>
      </dsp:nvSpPr>
      <dsp:spPr>
        <a:xfrm>
          <a:off x="6947241" y="4853764"/>
          <a:ext cx="400715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00715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7581" y="4851667"/>
        <a:ext cx="20035" cy="20035"/>
      </dsp:txXfrm>
    </dsp:sp>
    <dsp:sp modelId="{1C6303C5-4912-42F9-B889-F33B09E7445D}">
      <dsp:nvSpPr>
        <dsp:cNvPr id="0" name=""/>
        <dsp:cNvSpPr/>
      </dsp:nvSpPr>
      <dsp:spPr>
        <a:xfrm>
          <a:off x="7347957" y="4611238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Power Output</a:t>
          </a:r>
        </a:p>
      </dsp:txBody>
      <dsp:txXfrm>
        <a:off x="7362628" y="4625909"/>
        <a:ext cx="972447" cy="471552"/>
      </dsp:txXfrm>
    </dsp:sp>
    <dsp:sp modelId="{BD8F8D7B-A5FC-45F5-96DC-0D2326390685}">
      <dsp:nvSpPr>
        <dsp:cNvPr id="0" name=""/>
        <dsp:cNvSpPr/>
      </dsp:nvSpPr>
      <dsp:spPr>
        <a:xfrm rot="3907178">
          <a:off x="5268872" y="4997771"/>
          <a:ext cx="952441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952441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21282" y="4981881"/>
        <a:ext cx="47622" cy="47622"/>
      </dsp:txXfrm>
    </dsp:sp>
    <dsp:sp modelId="{1CF73DED-A2F6-4EE4-A6EB-3E0FEA7F418F}">
      <dsp:nvSpPr>
        <dsp:cNvPr id="0" name=""/>
        <dsp:cNvSpPr/>
      </dsp:nvSpPr>
      <dsp:spPr>
        <a:xfrm>
          <a:off x="5945451" y="5187267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Charge</a:t>
          </a:r>
        </a:p>
      </dsp:txBody>
      <dsp:txXfrm>
        <a:off x="5960122" y="5201938"/>
        <a:ext cx="972447" cy="471552"/>
      </dsp:txXfrm>
    </dsp:sp>
    <dsp:sp modelId="{73B53E87-7DAB-43F3-A9F8-470D3DEF25C9}">
      <dsp:nvSpPr>
        <dsp:cNvPr id="0" name=""/>
        <dsp:cNvSpPr/>
      </dsp:nvSpPr>
      <dsp:spPr>
        <a:xfrm>
          <a:off x="6947241" y="5429793"/>
          <a:ext cx="400715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00715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7581" y="5427696"/>
        <a:ext cx="20035" cy="20035"/>
      </dsp:txXfrm>
    </dsp:sp>
    <dsp:sp modelId="{6FD82F0E-3E3D-48F0-9C2F-AA75A95537B4}">
      <dsp:nvSpPr>
        <dsp:cNvPr id="0" name=""/>
        <dsp:cNvSpPr/>
      </dsp:nvSpPr>
      <dsp:spPr>
        <a:xfrm>
          <a:off x="7347957" y="5187267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Batteries</a:t>
          </a:r>
        </a:p>
      </dsp:txBody>
      <dsp:txXfrm>
        <a:off x="7362628" y="5201938"/>
        <a:ext cx="972447" cy="4715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ED90E7-54E7-4349-AA82-4A56261112AD}">
      <dsp:nvSpPr>
        <dsp:cNvPr id="0" name=""/>
        <dsp:cNvSpPr/>
      </dsp:nvSpPr>
      <dsp:spPr>
        <a:xfrm>
          <a:off x="1675302" y="2126964"/>
          <a:ext cx="1642988" cy="8214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Containment</a:t>
          </a:r>
        </a:p>
      </dsp:txBody>
      <dsp:txXfrm>
        <a:off x="1699363" y="2151025"/>
        <a:ext cx="1594866" cy="773372"/>
      </dsp:txXfrm>
    </dsp:sp>
    <dsp:sp modelId="{337BE5E6-1091-4BA7-AC47-09F7EA1D0FC3}">
      <dsp:nvSpPr>
        <dsp:cNvPr id="0" name=""/>
        <dsp:cNvSpPr/>
      </dsp:nvSpPr>
      <dsp:spPr>
        <a:xfrm rot="17500715">
          <a:off x="2757342" y="1695021"/>
          <a:ext cx="177909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779091" y="1606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602411" y="1666606"/>
        <a:ext cx="88954" cy="88954"/>
      </dsp:txXfrm>
    </dsp:sp>
    <dsp:sp modelId="{89B1ECCA-BC07-41C8-B8ED-D96814177BF0}">
      <dsp:nvSpPr>
        <dsp:cNvPr id="0" name=""/>
        <dsp:cNvSpPr/>
      </dsp:nvSpPr>
      <dsp:spPr>
        <a:xfrm>
          <a:off x="3975486" y="473707"/>
          <a:ext cx="1642988" cy="8214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Support</a:t>
          </a:r>
        </a:p>
      </dsp:txBody>
      <dsp:txXfrm>
        <a:off x="3999547" y="497768"/>
        <a:ext cx="1594866" cy="773372"/>
      </dsp:txXfrm>
    </dsp:sp>
    <dsp:sp modelId="{9E99FE38-034B-48D6-9081-9D9D700A017B}">
      <dsp:nvSpPr>
        <dsp:cNvPr id="0" name=""/>
        <dsp:cNvSpPr/>
      </dsp:nvSpPr>
      <dsp:spPr>
        <a:xfrm rot="19457599">
          <a:off x="5542403" y="632213"/>
          <a:ext cx="809338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809338" y="1606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26839" y="628041"/>
        <a:ext cx="40466" cy="40466"/>
      </dsp:txXfrm>
    </dsp:sp>
    <dsp:sp modelId="{E35C63ED-0E48-482D-8D2F-12DFCB985F87}">
      <dsp:nvSpPr>
        <dsp:cNvPr id="0" name=""/>
        <dsp:cNvSpPr/>
      </dsp:nvSpPr>
      <dsp:spPr>
        <a:xfrm>
          <a:off x="6275670" y="1348"/>
          <a:ext cx="1642988" cy="8214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External Forces</a:t>
          </a:r>
        </a:p>
      </dsp:txBody>
      <dsp:txXfrm>
        <a:off x="6299731" y="25409"/>
        <a:ext cx="1594866" cy="773372"/>
      </dsp:txXfrm>
    </dsp:sp>
    <dsp:sp modelId="{B480FDCE-5173-4C67-BFD7-90BBB8DA108B}">
      <dsp:nvSpPr>
        <dsp:cNvPr id="0" name=""/>
        <dsp:cNvSpPr/>
      </dsp:nvSpPr>
      <dsp:spPr>
        <a:xfrm rot="2142401">
          <a:off x="5542403" y="1104572"/>
          <a:ext cx="809338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809338" y="1606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26839" y="1100401"/>
        <a:ext cx="40466" cy="40466"/>
      </dsp:txXfrm>
    </dsp:sp>
    <dsp:sp modelId="{7694062E-CBA3-459C-BCB9-109C06B905B1}">
      <dsp:nvSpPr>
        <dsp:cNvPr id="0" name=""/>
        <dsp:cNvSpPr/>
      </dsp:nvSpPr>
      <dsp:spPr>
        <a:xfrm>
          <a:off x="6275670" y="946066"/>
          <a:ext cx="1642988" cy="8214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Load</a:t>
          </a:r>
        </a:p>
      </dsp:txBody>
      <dsp:txXfrm>
        <a:off x="6299731" y="970127"/>
        <a:ext cx="1594866" cy="773372"/>
      </dsp:txXfrm>
    </dsp:sp>
    <dsp:sp modelId="{C9933D66-12C0-4E3C-8F20-5AF4FB9B1577}">
      <dsp:nvSpPr>
        <dsp:cNvPr id="0" name=""/>
        <dsp:cNvSpPr/>
      </dsp:nvSpPr>
      <dsp:spPr>
        <a:xfrm rot="20413970">
          <a:off x="3297715" y="2403560"/>
          <a:ext cx="698345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98345" y="1606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29429" y="2402163"/>
        <a:ext cx="34917" cy="34917"/>
      </dsp:txXfrm>
    </dsp:sp>
    <dsp:sp modelId="{2ADDB7AB-5EAC-4456-BD5D-B12F65254FDC}">
      <dsp:nvSpPr>
        <dsp:cNvPr id="0" name=""/>
        <dsp:cNvSpPr/>
      </dsp:nvSpPr>
      <dsp:spPr>
        <a:xfrm>
          <a:off x="3975486" y="1890785"/>
          <a:ext cx="1642988" cy="8214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Integrate</a:t>
          </a:r>
        </a:p>
      </dsp:txBody>
      <dsp:txXfrm>
        <a:off x="3999547" y="1914846"/>
        <a:ext cx="1594866" cy="773372"/>
      </dsp:txXfrm>
    </dsp:sp>
    <dsp:sp modelId="{A269E7FB-C415-4CB8-B060-E55B5833E88F}">
      <dsp:nvSpPr>
        <dsp:cNvPr id="0" name=""/>
        <dsp:cNvSpPr/>
      </dsp:nvSpPr>
      <dsp:spPr>
        <a:xfrm>
          <a:off x="5618474" y="2285470"/>
          <a:ext cx="657195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57195" y="1606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30642" y="2285102"/>
        <a:ext cx="32859" cy="32859"/>
      </dsp:txXfrm>
    </dsp:sp>
    <dsp:sp modelId="{8E456EDB-4C06-493A-9F6D-B319ECE372ED}">
      <dsp:nvSpPr>
        <dsp:cNvPr id="0" name=""/>
        <dsp:cNvSpPr/>
      </dsp:nvSpPr>
      <dsp:spPr>
        <a:xfrm>
          <a:off x="6275670" y="1890785"/>
          <a:ext cx="1642988" cy="8214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Vehicle Chassis</a:t>
          </a:r>
        </a:p>
      </dsp:txBody>
      <dsp:txXfrm>
        <a:off x="6299731" y="1914846"/>
        <a:ext cx="1594866" cy="773372"/>
      </dsp:txXfrm>
    </dsp:sp>
    <dsp:sp modelId="{DF581C60-2E20-4A9A-8EFB-266D5ADA953A}">
      <dsp:nvSpPr>
        <dsp:cNvPr id="0" name=""/>
        <dsp:cNvSpPr/>
      </dsp:nvSpPr>
      <dsp:spPr>
        <a:xfrm rot="2829178">
          <a:off x="3163687" y="2875919"/>
          <a:ext cx="966402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966402" y="1606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22728" y="2867821"/>
        <a:ext cx="48320" cy="48320"/>
      </dsp:txXfrm>
    </dsp:sp>
    <dsp:sp modelId="{6B63C214-1C74-4DE0-8BB2-72852934251E}">
      <dsp:nvSpPr>
        <dsp:cNvPr id="0" name=""/>
        <dsp:cNvSpPr/>
      </dsp:nvSpPr>
      <dsp:spPr>
        <a:xfrm>
          <a:off x="3975486" y="2835503"/>
          <a:ext cx="1642988" cy="8214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Configure</a:t>
          </a:r>
        </a:p>
      </dsp:txBody>
      <dsp:txXfrm>
        <a:off x="3999547" y="2859564"/>
        <a:ext cx="1594866" cy="773372"/>
      </dsp:txXfrm>
    </dsp:sp>
    <dsp:sp modelId="{3A69031B-61F3-4D75-9229-0667A0FAE5DF}">
      <dsp:nvSpPr>
        <dsp:cNvPr id="0" name=""/>
        <dsp:cNvSpPr/>
      </dsp:nvSpPr>
      <dsp:spPr>
        <a:xfrm>
          <a:off x="5618474" y="3230188"/>
          <a:ext cx="657195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57195" y="1606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30642" y="3229821"/>
        <a:ext cx="32859" cy="32859"/>
      </dsp:txXfrm>
    </dsp:sp>
    <dsp:sp modelId="{0411C689-9F92-4CC6-9ADE-B17331CDB1BE}">
      <dsp:nvSpPr>
        <dsp:cNvPr id="0" name=""/>
        <dsp:cNvSpPr/>
      </dsp:nvSpPr>
      <dsp:spPr>
        <a:xfrm>
          <a:off x="6275670" y="2835503"/>
          <a:ext cx="1642988" cy="8214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Layout</a:t>
          </a:r>
        </a:p>
      </dsp:txBody>
      <dsp:txXfrm>
        <a:off x="6299731" y="2859564"/>
        <a:ext cx="1594866" cy="773372"/>
      </dsp:txXfrm>
    </dsp:sp>
    <dsp:sp modelId="{793D5932-6816-426C-AF10-5B95913EA889}">
      <dsp:nvSpPr>
        <dsp:cNvPr id="0" name=""/>
        <dsp:cNvSpPr/>
      </dsp:nvSpPr>
      <dsp:spPr>
        <a:xfrm rot="4099285">
          <a:off x="2757342" y="3348278"/>
          <a:ext cx="177909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779091" y="1606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602411" y="3319863"/>
        <a:ext cx="88954" cy="88954"/>
      </dsp:txXfrm>
    </dsp:sp>
    <dsp:sp modelId="{6E4CBB09-4974-47DA-B224-52DB4212678E}">
      <dsp:nvSpPr>
        <dsp:cNvPr id="0" name=""/>
        <dsp:cNvSpPr/>
      </dsp:nvSpPr>
      <dsp:spPr>
        <a:xfrm>
          <a:off x="3975486" y="3780222"/>
          <a:ext cx="1642988" cy="8214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Control</a:t>
          </a:r>
        </a:p>
      </dsp:txBody>
      <dsp:txXfrm>
        <a:off x="3999547" y="3804283"/>
        <a:ext cx="1594866" cy="773372"/>
      </dsp:txXfrm>
    </dsp:sp>
    <dsp:sp modelId="{F864D82A-A0EA-48F4-8320-BE8000243D17}">
      <dsp:nvSpPr>
        <dsp:cNvPr id="0" name=""/>
        <dsp:cNvSpPr/>
      </dsp:nvSpPr>
      <dsp:spPr>
        <a:xfrm>
          <a:off x="5618474" y="4174907"/>
          <a:ext cx="657195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57195" y="1606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30642" y="4174539"/>
        <a:ext cx="32859" cy="32859"/>
      </dsp:txXfrm>
    </dsp:sp>
    <dsp:sp modelId="{30CBDEB8-1ADC-4F02-B6D8-7952ADA16A93}">
      <dsp:nvSpPr>
        <dsp:cNvPr id="0" name=""/>
        <dsp:cNvSpPr/>
      </dsp:nvSpPr>
      <dsp:spPr>
        <a:xfrm>
          <a:off x="6275670" y="3780222"/>
          <a:ext cx="1642988" cy="8214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Temperature</a:t>
          </a:r>
        </a:p>
      </dsp:txBody>
      <dsp:txXfrm>
        <a:off x="6299731" y="3804283"/>
        <a:ext cx="1594866" cy="7733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F966F6-78E5-41AF-9277-219E9D7C5EAE}">
      <dsp:nvSpPr>
        <dsp:cNvPr id="0" name=""/>
        <dsp:cNvSpPr/>
      </dsp:nvSpPr>
      <dsp:spPr>
        <a:xfrm>
          <a:off x="2780226" y="2818835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Battery System</a:t>
          </a:r>
        </a:p>
      </dsp:txBody>
      <dsp:txXfrm>
        <a:off x="2794897" y="2833506"/>
        <a:ext cx="972447" cy="471552"/>
      </dsp:txXfrm>
    </dsp:sp>
    <dsp:sp modelId="{F164CE7D-471C-452D-B252-DD73FC7B1513}">
      <dsp:nvSpPr>
        <dsp:cNvPr id="0" name=""/>
        <dsp:cNvSpPr/>
      </dsp:nvSpPr>
      <dsp:spPr>
        <a:xfrm rot="17795797">
          <a:off x="3312671" y="2301479"/>
          <a:ext cx="1699617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1699617" y="792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4119990" y="2266910"/>
        <a:ext cx="84980" cy="84980"/>
      </dsp:txXfrm>
    </dsp:sp>
    <dsp:sp modelId="{5D86D90F-0B3B-4E19-85F3-FAA9FC82B1A0}">
      <dsp:nvSpPr>
        <dsp:cNvPr id="0" name=""/>
        <dsp:cNvSpPr/>
      </dsp:nvSpPr>
      <dsp:spPr>
        <a:xfrm>
          <a:off x="4542945" y="1299070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Containment</a:t>
          </a:r>
        </a:p>
      </dsp:txBody>
      <dsp:txXfrm>
        <a:off x="4557616" y="1313741"/>
        <a:ext cx="972447" cy="471552"/>
      </dsp:txXfrm>
    </dsp:sp>
    <dsp:sp modelId="{337BE5E6-1091-4BA7-AC47-09F7EA1D0FC3}">
      <dsp:nvSpPr>
        <dsp:cNvPr id="0" name=""/>
        <dsp:cNvSpPr/>
      </dsp:nvSpPr>
      <dsp:spPr>
        <a:xfrm rot="17500715">
          <a:off x="5202705" y="1037571"/>
          <a:ext cx="1084776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1084776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17974" y="1018372"/>
        <a:ext cx="54238" cy="54238"/>
      </dsp:txXfrm>
    </dsp:sp>
    <dsp:sp modelId="{89B1ECCA-BC07-41C8-B8ED-D96814177BF0}">
      <dsp:nvSpPr>
        <dsp:cNvPr id="0" name=""/>
        <dsp:cNvSpPr/>
      </dsp:nvSpPr>
      <dsp:spPr>
        <a:xfrm>
          <a:off x="5945451" y="291019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Support</a:t>
          </a:r>
        </a:p>
      </dsp:txBody>
      <dsp:txXfrm>
        <a:off x="5960122" y="305690"/>
        <a:ext cx="972447" cy="471552"/>
      </dsp:txXfrm>
    </dsp:sp>
    <dsp:sp modelId="{9E99FE38-034B-48D6-9081-9D9D700A017B}">
      <dsp:nvSpPr>
        <dsp:cNvPr id="0" name=""/>
        <dsp:cNvSpPr/>
      </dsp:nvSpPr>
      <dsp:spPr>
        <a:xfrm rot="19457599">
          <a:off x="6900857" y="389538"/>
          <a:ext cx="493483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93483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5262" y="385122"/>
        <a:ext cx="24674" cy="24674"/>
      </dsp:txXfrm>
    </dsp:sp>
    <dsp:sp modelId="{E35C63ED-0E48-482D-8D2F-12DFCB985F87}">
      <dsp:nvSpPr>
        <dsp:cNvPr id="0" name=""/>
        <dsp:cNvSpPr/>
      </dsp:nvSpPr>
      <dsp:spPr>
        <a:xfrm>
          <a:off x="7347957" y="3004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External Forces</a:t>
          </a:r>
        </a:p>
      </dsp:txBody>
      <dsp:txXfrm>
        <a:off x="7362628" y="17675"/>
        <a:ext cx="972447" cy="471552"/>
      </dsp:txXfrm>
    </dsp:sp>
    <dsp:sp modelId="{B480FDCE-5173-4C67-BFD7-90BBB8DA108B}">
      <dsp:nvSpPr>
        <dsp:cNvPr id="0" name=""/>
        <dsp:cNvSpPr/>
      </dsp:nvSpPr>
      <dsp:spPr>
        <a:xfrm rot="2142401">
          <a:off x="6900857" y="677552"/>
          <a:ext cx="493483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93483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5262" y="673136"/>
        <a:ext cx="24674" cy="24674"/>
      </dsp:txXfrm>
    </dsp:sp>
    <dsp:sp modelId="{7694062E-CBA3-459C-BCB9-109C06B905B1}">
      <dsp:nvSpPr>
        <dsp:cNvPr id="0" name=""/>
        <dsp:cNvSpPr/>
      </dsp:nvSpPr>
      <dsp:spPr>
        <a:xfrm>
          <a:off x="7347957" y="579033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Battery Load</a:t>
          </a:r>
        </a:p>
      </dsp:txBody>
      <dsp:txXfrm>
        <a:off x="7362628" y="593704"/>
        <a:ext cx="972447" cy="471552"/>
      </dsp:txXfrm>
    </dsp:sp>
    <dsp:sp modelId="{C9933D66-12C0-4E3C-8F20-5AF4FB9B1577}">
      <dsp:nvSpPr>
        <dsp:cNvPr id="0" name=""/>
        <dsp:cNvSpPr/>
      </dsp:nvSpPr>
      <dsp:spPr>
        <a:xfrm rot="20413970">
          <a:off x="5532190" y="1469593"/>
          <a:ext cx="425806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25806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34448" y="1466869"/>
        <a:ext cx="21290" cy="21290"/>
      </dsp:txXfrm>
    </dsp:sp>
    <dsp:sp modelId="{2ADDB7AB-5EAC-4456-BD5D-B12F65254FDC}">
      <dsp:nvSpPr>
        <dsp:cNvPr id="0" name=""/>
        <dsp:cNvSpPr/>
      </dsp:nvSpPr>
      <dsp:spPr>
        <a:xfrm>
          <a:off x="5945451" y="1155063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Integrate</a:t>
          </a:r>
        </a:p>
      </dsp:txBody>
      <dsp:txXfrm>
        <a:off x="5960122" y="1169734"/>
        <a:ext cx="972447" cy="471552"/>
      </dsp:txXfrm>
    </dsp:sp>
    <dsp:sp modelId="{A269E7FB-C415-4CB8-B060-E55B5833E88F}">
      <dsp:nvSpPr>
        <dsp:cNvPr id="0" name=""/>
        <dsp:cNvSpPr/>
      </dsp:nvSpPr>
      <dsp:spPr>
        <a:xfrm>
          <a:off x="6947241" y="1397589"/>
          <a:ext cx="400715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00715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7581" y="1395492"/>
        <a:ext cx="20035" cy="20035"/>
      </dsp:txXfrm>
    </dsp:sp>
    <dsp:sp modelId="{8E456EDB-4C06-493A-9F6D-B319ECE372ED}">
      <dsp:nvSpPr>
        <dsp:cNvPr id="0" name=""/>
        <dsp:cNvSpPr/>
      </dsp:nvSpPr>
      <dsp:spPr>
        <a:xfrm>
          <a:off x="7347957" y="1155063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Vehicle Chassis</a:t>
          </a:r>
        </a:p>
      </dsp:txBody>
      <dsp:txXfrm>
        <a:off x="7362628" y="1169734"/>
        <a:ext cx="972447" cy="471552"/>
      </dsp:txXfrm>
    </dsp:sp>
    <dsp:sp modelId="{DF581C60-2E20-4A9A-8EFB-266D5ADA953A}">
      <dsp:nvSpPr>
        <dsp:cNvPr id="0" name=""/>
        <dsp:cNvSpPr/>
      </dsp:nvSpPr>
      <dsp:spPr>
        <a:xfrm rot="2829178">
          <a:off x="5450468" y="1757607"/>
          <a:ext cx="589250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589250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30362" y="1750797"/>
        <a:ext cx="29462" cy="29462"/>
      </dsp:txXfrm>
    </dsp:sp>
    <dsp:sp modelId="{6B63C214-1C74-4DE0-8BB2-72852934251E}">
      <dsp:nvSpPr>
        <dsp:cNvPr id="0" name=""/>
        <dsp:cNvSpPr/>
      </dsp:nvSpPr>
      <dsp:spPr>
        <a:xfrm>
          <a:off x="5945451" y="1731092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Configure</a:t>
          </a:r>
        </a:p>
      </dsp:txBody>
      <dsp:txXfrm>
        <a:off x="5960122" y="1745763"/>
        <a:ext cx="972447" cy="471552"/>
      </dsp:txXfrm>
    </dsp:sp>
    <dsp:sp modelId="{3A69031B-61F3-4D75-9229-0667A0FAE5DF}">
      <dsp:nvSpPr>
        <dsp:cNvPr id="0" name=""/>
        <dsp:cNvSpPr/>
      </dsp:nvSpPr>
      <dsp:spPr>
        <a:xfrm>
          <a:off x="6947241" y="1973618"/>
          <a:ext cx="400715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00715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7581" y="1971521"/>
        <a:ext cx="20035" cy="20035"/>
      </dsp:txXfrm>
    </dsp:sp>
    <dsp:sp modelId="{0411C689-9F92-4CC6-9ADE-B17331CDB1BE}">
      <dsp:nvSpPr>
        <dsp:cNvPr id="0" name=""/>
        <dsp:cNvSpPr/>
      </dsp:nvSpPr>
      <dsp:spPr>
        <a:xfrm>
          <a:off x="7347957" y="1731092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Layout</a:t>
          </a:r>
        </a:p>
      </dsp:txBody>
      <dsp:txXfrm>
        <a:off x="7362628" y="1745763"/>
        <a:ext cx="972447" cy="471552"/>
      </dsp:txXfrm>
    </dsp:sp>
    <dsp:sp modelId="{793D5932-6816-426C-AF10-5B95913EA889}">
      <dsp:nvSpPr>
        <dsp:cNvPr id="0" name=""/>
        <dsp:cNvSpPr/>
      </dsp:nvSpPr>
      <dsp:spPr>
        <a:xfrm rot="4099285">
          <a:off x="5202705" y="2045622"/>
          <a:ext cx="1084776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1084776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17974" y="2026423"/>
        <a:ext cx="54238" cy="54238"/>
      </dsp:txXfrm>
    </dsp:sp>
    <dsp:sp modelId="{6E4CBB09-4974-47DA-B224-52DB4212678E}">
      <dsp:nvSpPr>
        <dsp:cNvPr id="0" name=""/>
        <dsp:cNvSpPr/>
      </dsp:nvSpPr>
      <dsp:spPr>
        <a:xfrm>
          <a:off x="5945451" y="2307121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Control</a:t>
          </a:r>
        </a:p>
      </dsp:txBody>
      <dsp:txXfrm>
        <a:off x="5960122" y="2321792"/>
        <a:ext cx="972447" cy="471552"/>
      </dsp:txXfrm>
    </dsp:sp>
    <dsp:sp modelId="{F864D82A-A0EA-48F4-8320-BE8000243D17}">
      <dsp:nvSpPr>
        <dsp:cNvPr id="0" name=""/>
        <dsp:cNvSpPr/>
      </dsp:nvSpPr>
      <dsp:spPr>
        <a:xfrm>
          <a:off x="6947241" y="2549647"/>
          <a:ext cx="400715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00715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7581" y="2547551"/>
        <a:ext cx="20035" cy="20035"/>
      </dsp:txXfrm>
    </dsp:sp>
    <dsp:sp modelId="{30CBDEB8-1ADC-4F02-B6D8-7952ADA16A93}">
      <dsp:nvSpPr>
        <dsp:cNvPr id="0" name=""/>
        <dsp:cNvSpPr/>
      </dsp:nvSpPr>
      <dsp:spPr>
        <a:xfrm>
          <a:off x="7347957" y="2307121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Temperature</a:t>
          </a:r>
        </a:p>
      </dsp:txBody>
      <dsp:txXfrm>
        <a:off x="7362628" y="2321792"/>
        <a:ext cx="972447" cy="471552"/>
      </dsp:txXfrm>
    </dsp:sp>
    <dsp:sp modelId="{BE91D2B3-3BFB-41F7-8EA7-CEAA4053A1B9}">
      <dsp:nvSpPr>
        <dsp:cNvPr id="0" name=""/>
        <dsp:cNvSpPr/>
      </dsp:nvSpPr>
      <dsp:spPr>
        <a:xfrm rot="3790164">
          <a:off x="3319540" y="3813555"/>
          <a:ext cx="1685881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1685881" y="792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4120333" y="3779330"/>
        <a:ext cx="84294" cy="84294"/>
      </dsp:txXfrm>
    </dsp:sp>
    <dsp:sp modelId="{CE37FE2C-FDDF-4A53-9D06-93C9F02047DE}">
      <dsp:nvSpPr>
        <dsp:cNvPr id="0" name=""/>
        <dsp:cNvSpPr/>
      </dsp:nvSpPr>
      <dsp:spPr>
        <a:xfrm>
          <a:off x="4542945" y="4323223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Management System</a:t>
          </a:r>
        </a:p>
      </dsp:txBody>
      <dsp:txXfrm>
        <a:off x="4557616" y="4337894"/>
        <a:ext cx="972447" cy="471552"/>
      </dsp:txXfrm>
    </dsp:sp>
    <dsp:sp modelId="{3C171A4A-9223-4A87-8290-77F7A7017A6D}">
      <dsp:nvSpPr>
        <dsp:cNvPr id="0" name=""/>
        <dsp:cNvSpPr/>
      </dsp:nvSpPr>
      <dsp:spPr>
        <a:xfrm rot="17692822">
          <a:off x="5268872" y="4133728"/>
          <a:ext cx="952441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952441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21282" y="4117838"/>
        <a:ext cx="47622" cy="47622"/>
      </dsp:txXfrm>
    </dsp:sp>
    <dsp:sp modelId="{D7F9D211-2C68-4971-AB7C-902C34D69D5A}">
      <dsp:nvSpPr>
        <dsp:cNvPr id="0" name=""/>
        <dsp:cNvSpPr/>
      </dsp:nvSpPr>
      <dsp:spPr>
        <a:xfrm>
          <a:off x="5945451" y="3459179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Monitor</a:t>
          </a:r>
        </a:p>
      </dsp:txBody>
      <dsp:txXfrm>
        <a:off x="5960122" y="3473850"/>
        <a:ext cx="972447" cy="471552"/>
      </dsp:txXfrm>
    </dsp:sp>
    <dsp:sp modelId="{1296D2AD-F80A-4916-818E-8A9824837CFF}">
      <dsp:nvSpPr>
        <dsp:cNvPr id="0" name=""/>
        <dsp:cNvSpPr/>
      </dsp:nvSpPr>
      <dsp:spPr>
        <a:xfrm rot="18289469">
          <a:off x="6796749" y="3413691"/>
          <a:ext cx="701700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701700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0056" y="3404070"/>
        <a:ext cx="35085" cy="35085"/>
      </dsp:txXfrm>
    </dsp:sp>
    <dsp:sp modelId="{FBD76395-3851-48C7-AC62-901044D9ACD4}">
      <dsp:nvSpPr>
        <dsp:cNvPr id="0" name=""/>
        <dsp:cNvSpPr/>
      </dsp:nvSpPr>
      <dsp:spPr>
        <a:xfrm>
          <a:off x="7347957" y="2883150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Current Flow</a:t>
          </a:r>
        </a:p>
      </dsp:txBody>
      <dsp:txXfrm>
        <a:off x="7362628" y="2897821"/>
        <a:ext cx="972447" cy="471552"/>
      </dsp:txXfrm>
    </dsp:sp>
    <dsp:sp modelId="{3490F936-5AB4-4C16-8EC1-AB3BC7449932}">
      <dsp:nvSpPr>
        <dsp:cNvPr id="0" name=""/>
        <dsp:cNvSpPr/>
      </dsp:nvSpPr>
      <dsp:spPr>
        <a:xfrm>
          <a:off x="6947241" y="3701706"/>
          <a:ext cx="400715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00715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7581" y="3699609"/>
        <a:ext cx="20035" cy="20035"/>
      </dsp:txXfrm>
    </dsp:sp>
    <dsp:sp modelId="{C3E22E28-3F46-4AB9-B951-6CF01F0818FC}">
      <dsp:nvSpPr>
        <dsp:cNvPr id="0" name=""/>
        <dsp:cNvSpPr/>
      </dsp:nvSpPr>
      <dsp:spPr>
        <a:xfrm>
          <a:off x="7347957" y="3459179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Voltage Level</a:t>
          </a:r>
        </a:p>
      </dsp:txBody>
      <dsp:txXfrm>
        <a:off x="7362628" y="3473850"/>
        <a:ext cx="972447" cy="471552"/>
      </dsp:txXfrm>
    </dsp:sp>
    <dsp:sp modelId="{B184C0C0-F6F9-4E5F-8DB5-45C993680155}">
      <dsp:nvSpPr>
        <dsp:cNvPr id="0" name=""/>
        <dsp:cNvSpPr/>
      </dsp:nvSpPr>
      <dsp:spPr>
        <a:xfrm rot="3310531">
          <a:off x="6796749" y="3989720"/>
          <a:ext cx="701700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701700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0056" y="3980099"/>
        <a:ext cx="35085" cy="35085"/>
      </dsp:txXfrm>
    </dsp:sp>
    <dsp:sp modelId="{04A53B5D-C558-49F8-A86A-5221E9F6A7DA}">
      <dsp:nvSpPr>
        <dsp:cNvPr id="0" name=""/>
        <dsp:cNvSpPr/>
      </dsp:nvSpPr>
      <dsp:spPr>
        <a:xfrm>
          <a:off x="7347957" y="4035208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Temperature</a:t>
          </a:r>
        </a:p>
      </dsp:txBody>
      <dsp:txXfrm>
        <a:off x="7362628" y="4049879"/>
        <a:ext cx="972447" cy="471552"/>
      </dsp:txXfrm>
    </dsp:sp>
    <dsp:sp modelId="{579255A4-8133-43A4-B452-31408EE16441}">
      <dsp:nvSpPr>
        <dsp:cNvPr id="0" name=""/>
        <dsp:cNvSpPr/>
      </dsp:nvSpPr>
      <dsp:spPr>
        <a:xfrm rot="2142401">
          <a:off x="5498351" y="4709757"/>
          <a:ext cx="493483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93483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32756" y="4705341"/>
        <a:ext cx="24674" cy="24674"/>
      </dsp:txXfrm>
    </dsp:sp>
    <dsp:sp modelId="{8BD1CCD2-6492-4C52-A0C8-188619ACEA37}">
      <dsp:nvSpPr>
        <dsp:cNvPr id="0" name=""/>
        <dsp:cNvSpPr/>
      </dsp:nvSpPr>
      <dsp:spPr>
        <a:xfrm>
          <a:off x="5945451" y="4611238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Control</a:t>
          </a:r>
        </a:p>
      </dsp:txBody>
      <dsp:txXfrm>
        <a:off x="5960122" y="4625909"/>
        <a:ext cx="972447" cy="471552"/>
      </dsp:txXfrm>
    </dsp:sp>
    <dsp:sp modelId="{FFCD6DDD-32A6-4394-AA13-2FED6BC2033E}">
      <dsp:nvSpPr>
        <dsp:cNvPr id="0" name=""/>
        <dsp:cNvSpPr/>
      </dsp:nvSpPr>
      <dsp:spPr>
        <a:xfrm>
          <a:off x="6947241" y="4853764"/>
          <a:ext cx="400715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00715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7581" y="4851667"/>
        <a:ext cx="20035" cy="20035"/>
      </dsp:txXfrm>
    </dsp:sp>
    <dsp:sp modelId="{1C6303C5-4912-42F9-B889-F33B09E7445D}">
      <dsp:nvSpPr>
        <dsp:cNvPr id="0" name=""/>
        <dsp:cNvSpPr/>
      </dsp:nvSpPr>
      <dsp:spPr>
        <a:xfrm>
          <a:off x="7347957" y="4611238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Power Output</a:t>
          </a:r>
        </a:p>
      </dsp:txBody>
      <dsp:txXfrm>
        <a:off x="7362628" y="4625909"/>
        <a:ext cx="972447" cy="471552"/>
      </dsp:txXfrm>
    </dsp:sp>
    <dsp:sp modelId="{BD8F8D7B-A5FC-45F5-96DC-0D2326390685}">
      <dsp:nvSpPr>
        <dsp:cNvPr id="0" name=""/>
        <dsp:cNvSpPr/>
      </dsp:nvSpPr>
      <dsp:spPr>
        <a:xfrm rot="3907178">
          <a:off x="5268872" y="4997771"/>
          <a:ext cx="952441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952441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21282" y="4981881"/>
        <a:ext cx="47622" cy="47622"/>
      </dsp:txXfrm>
    </dsp:sp>
    <dsp:sp modelId="{1CF73DED-A2F6-4EE4-A6EB-3E0FEA7F418F}">
      <dsp:nvSpPr>
        <dsp:cNvPr id="0" name=""/>
        <dsp:cNvSpPr/>
      </dsp:nvSpPr>
      <dsp:spPr>
        <a:xfrm>
          <a:off x="5945451" y="5187267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Charge</a:t>
          </a:r>
        </a:p>
      </dsp:txBody>
      <dsp:txXfrm>
        <a:off x="5960122" y="5201938"/>
        <a:ext cx="972447" cy="471552"/>
      </dsp:txXfrm>
    </dsp:sp>
    <dsp:sp modelId="{73B53E87-7DAB-43F3-A9F8-470D3DEF25C9}">
      <dsp:nvSpPr>
        <dsp:cNvPr id="0" name=""/>
        <dsp:cNvSpPr/>
      </dsp:nvSpPr>
      <dsp:spPr>
        <a:xfrm>
          <a:off x="6947241" y="5429793"/>
          <a:ext cx="400715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00715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7581" y="5427696"/>
        <a:ext cx="20035" cy="20035"/>
      </dsp:txXfrm>
    </dsp:sp>
    <dsp:sp modelId="{6FD82F0E-3E3D-48F0-9C2F-AA75A95537B4}">
      <dsp:nvSpPr>
        <dsp:cNvPr id="0" name=""/>
        <dsp:cNvSpPr/>
      </dsp:nvSpPr>
      <dsp:spPr>
        <a:xfrm>
          <a:off x="7347957" y="5187267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Batteries</a:t>
          </a:r>
        </a:p>
      </dsp:txBody>
      <dsp:txXfrm>
        <a:off x="7362628" y="5201938"/>
        <a:ext cx="972447" cy="4715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498277-6DF3-4228-9311-BDAD0CAFA748}">
      <dsp:nvSpPr>
        <dsp:cNvPr id="0" name=""/>
        <dsp:cNvSpPr/>
      </dsp:nvSpPr>
      <dsp:spPr>
        <a:xfrm>
          <a:off x="1751712" y="2486535"/>
          <a:ext cx="1728776" cy="864388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Management System</a:t>
          </a:r>
        </a:p>
      </dsp:txBody>
      <dsp:txXfrm>
        <a:off x="1777029" y="2511852"/>
        <a:ext cx="1678142" cy="813754"/>
      </dsp:txXfrm>
    </dsp:sp>
    <dsp:sp modelId="{3C171A4A-9223-4A87-8290-77F7A7017A6D}">
      <dsp:nvSpPr>
        <dsp:cNvPr id="0" name=""/>
        <dsp:cNvSpPr/>
      </dsp:nvSpPr>
      <dsp:spPr>
        <a:xfrm rot="17692822">
          <a:off x="3004436" y="2157132"/>
          <a:ext cx="1643616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643616" y="1606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785154" y="2132103"/>
        <a:ext cx="82180" cy="82180"/>
      </dsp:txXfrm>
    </dsp:sp>
    <dsp:sp modelId="{D7F9D211-2C68-4971-AB7C-902C34D69D5A}">
      <dsp:nvSpPr>
        <dsp:cNvPr id="0" name=""/>
        <dsp:cNvSpPr/>
      </dsp:nvSpPr>
      <dsp:spPr>
        <a:xfrm>
          <a:off x="4171999" y="995465"/>
          <a:ext cx="1728776" cy="864388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Monitor</a:t>
          </a:r>
        </a:p>
      </dsp:txBody>
      <dsp:txXfrm>
        <a:off x="4197316" y="1020782"/>
        <a:ext cx="1678142" cy="813754"/>
      </dsp:txXfrm>
    </dsp:sp>
    <dsp:sp modelId="{1296D2AD-F80A-4916-818E-8A9824837CFF}">
      <dsp:nvSpPr>
        <dsp:cNvPr id="0" name=""/>
        <dsp:cNvSpPr/>
      </dsp:nvSpPr>
      <dsp:spPr>
        <a:xfrm rot="18289469">
          <a:off x="5641073" y="914574"/>
          <a:ext cx="1210915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210915" y="1606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216258" y="900363"/>
        <a:ext cx="60545" cy="60545"/>
      </dsp:txXfrm>
    </dsp:sp>
    <dsp:sp modelId="{FBD76395-3851-48C7-AC62-901044D9ACD4}">
      <dsp:nvSpPr>
        <dsp:cNvPr id="0" name=""/>
        <dsp:cNvSpPr/>
      </dsp:nvSpPr>
      <dsp:spPr>
        <a:xfrm>
          <a:off x="6592286" y="1418"/>
          <a:ext cx="1728776" cy="864388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Current Flow</a:t>
          </a:r>
        </a:p>
      </dsp:txBody>
      <dsp:txXfrm>
        <a:off x="6617603" y="26735"/>
        <a:ext cx="1678142" cy="813754"/>
      </dsp:txXfrm>
    </dsp:sp>
    <dsp:sp modelId="{3490F936-5AB4-4C16-8EC1-AB3BC7449932}">
      <dsp:nvSpPr>
        <dsp:cNvPr id="0" name=""/>
        <dsp:cNvSpPr/>
      </dsp:nvSpPr>
      <dsp:spPr>
        <a:xfrm>
          <a:off x="5900776" y="1411597"/>
          <a:ext cx="691510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91510" y="1606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229243" y="1410371"/>
        <a:ext cx="34575" cy="34575"/>
      </dsp:txXfrm>
    </dsp:sp>
    <dsp:sp modelId="{C3E22E28-3F46-4AB9-B951-6CF01F0818FC}">
      <dsp:nvSpPr>
        <dsp:cNvPr id="0" name=""/>
        <dsp:cNvSpPr/>
      </dsp:nvSpPr>
      <dsp:spPr>
        <a:xfrm>
          <a:off x="6592286" y="995465"/>
          <a:ext cx="1728776" cy="864388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Voltage Level</a:t>
          </a:r>
        </a:p>
      </dsp:txBody>
      <dsp:txXfrm>
        <a:off x="6617603" y="1020782"/>
        <a:ext cx="1678142" cy="813754"/>
      </dsp:txXfrm>
    </dsp:sp>
    <dsp:sp modelId="{B184C0C0-F6F9-4E5F-8DB5-45C993680155}">
      <dsp:nvSpPr>
        <dsp:cNvPr id="0" name=""/>
        <dsp:cNvSpPr/>
      </dsp:nvSpPr>
      <dsp:spPr>
        <a:xfrm rot="3310531">
          <a:off x="5641073" y="1908620"/>
          <a:ext cx="1210915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210915" y="1606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216258" y="1894409"/>
        <a:ext cx="60545" cy="60545"/>
      </dsp:txXfrm>
    </dsp:sp>
    <dsp:sp modelId="{04A53B5D-C558-49F8-A86A-5221E9F6A7DA}">
      <dsp:nvSpPr>
        <dsp:cNvPr id="0" name=""/>
        <dsp:cNvSpPr/>
      </dsp:nvSpPr>
      <dsp:spPr>
        <a:xfrm>
          <a:off x="6592286" y="1989511"/>
          <a:ext cx="1728776" cy="864388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Temperature</a:t>
          </a:r>
        </a:p>
      </dsp:txBody>
      <dsp:txXfrm>
        <a:off x="6617603" y="2014828"/>
        <a:ext cx="1678142" cy="813754"/>
      </dsp:txXfrm>
    </dsp:sp>
    <dsp:sp modelId="{579255A4-8133-43A4-B452-31408EE16441}">
      <dsp:nvSpPr>
        <dsp:cNvPr id="0" name=""/>
        <dsp:cNvSpPr/>
      </dsp:nvSpPr>
      <dsp:spPr>
        <a:xfrm rot="2142401">
          <a:off x="3400445" y="3151178"/>
          <a:ext cx="851597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851597" y="1606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804954" y="3145950"/>
        <a:ext cx="42579" cy="42579"/>
      </dsp:txXfrm>
    </dsp:sp>
    <dsp:sp modelId="{8BD1CCD2-6492-4C52-A0C8-188619ACEA37}">
      <dsp:nvSpPr>
        <dsp:cNvPr id="0" name=""/>
        <dsp:cNvSpPr/>
      </dsp:nvSpPr>
      <dsp:spPr>
        <a:xfrm>
          <a:off x="4171999" y="2983558"/>
          <a:ext cx="1728776" cy="864388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Control</a:t>
          </a:r>
        </a:p>
      </dsp:txBody>
      <dsp:txXfrm>
        <a:off x="4197316" y="3008875"/>
        <a:ext cx="1678142" cy="813754"/>
      </dsp:txXfrm>
    </dsp:sp>
    <dsp:sp modelId="{FFCD6DDD-32A6-4394-AA13-2FED6BC2033E}">
      <dsp:nvSpPr>
        <dsp:cNvPr id="0" name=""/>
        <dsp:cNvSpPr/>
      </dsp:nvSpPr>
      <dsp:spPr>
        <a:xfrm>
          <a:off x="5900776" y="3399690"/>
          <a:ext cx="691510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91510" y="1606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229243" y="3398464"/>
        <a:ext cx="34575" cy="34575"/>
      </dsp:txXfrm>
    </dsp:sp>
    <dsp:sp modelId="{1C6303C5-4912-42F9-B889-F33B09E7445D}">
      <dsp:nvSpPr>
        <dsp:cNvPr id="0" name=""/>
        <dsp:cNvSpPr/>
      </dsp:nvSpPr>
      <dsp:spPr>
        <a:xfrm>
          <a:off x="6592286" y="2983558"/>
          <a:ext cx="1728776" cy="864388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Power Output</a:t>
          </a:r>
        </a:p>
      </dsp:txBody>
      <dsp:txXfrm>
        <a:off x="6617603" y="3008875"/>
        <a:ext cx="1678142" cy="813754"/>
      </dsp:txXfrm>
    </dsp:sp>
    <dsp:sp modelId="{BD8F8D7B-A5FC-45F5-96DC-0D2326390685}">
      <dsp:nvSpPr>
        <dsp:cNvPr id="0" name=""/>
        <dsp:cNvSpPr/>
      </dsp:nvSpPr>
      <dsp:spPr>
        <a:xfrm rot="3907178">
          <a:off x="3004436" y="3648202"/>
          <a:ext cx="1643616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643616" y="1606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785154" y="3623173"/>
        <a:ext cx="82180" cy="82180"/>
      </dsp:txXfrm>
    </dsp:sp>
    <dsp:sp modelId="{1CF73DED-A2F6-4EE4-A6EB-3E0FEA7F418F}">
      <dsp:nvSpPr>
        <dsp:cNvPr id="0" name=""/>
        <dsp:cNvSpPr/>
      </dsp:nvSpPr>
      <dsp:spPr>
        <a:xfrm>
          <a:off x="4171999" y="3977604"/>
          <a:ext cx="1728776" cy="864388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Charge</a:t>
          </a:r>
        </a:p>
      </dsp:txBody>
      <dsp:txXfrm>
        <a:off x="4197316" y="4002921"/>
        <a:ext cx="1678142" cy="813754"/>
      </dsp:txXfrm>
    </dsp:sp>
    <dsp:sp modelId="{73B53E87-7DAB-43F3-A9F8-470D3DEF25C9}">
      <dsp:nvSpPr>
        <dsp:cNvPr id="0" name=""/>
        <dsp:cNvSpPr/>
      </dsp:nvSpPr>
      <dsp:spPr>
        <a:xfrm>
          <a:off x="5900776" y="4393736"/>
          <a:ext cx="691510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91510" y="1606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229243" y="4392511"/>
        <a:ext cx="34575" cy="34575"/>
      </dsp:txXfrm>
    </dsp:sp>
    <dsp:sp modelId="{6FD82F0E-3E3D-48F0-9C2F-AA75A95537B4}">
      <dsp:nvSpPr>
        <dsp:cNvPr id="0" name=""/>
        <dsp:cNvSpPr/>
      </dsp:nvSpPr>
      <dsp:spPr>
        <a:xfrm>
          <a:off x="6592286" y="3977604"/>
          <a:ext cx="1728776" cy="864388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Batteries</a:t>
          </a:r>
        </a:p>
      </dsp:txBody>
      <dsp:txXfrm>
        <a:off x="6617603" y="4002921"/>
        <a:ext cx="1678142" cy="8137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9F038-1167-4D95-8C53-B3C3292059ED}" type="datetimeFigureOut">
              <a:rPr lang="en-US" smtClean="0"/>
              <a:t>3/28/19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48D8C-6117-40E4-8E16-004DA1856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78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48D8C-6117-40E4-8E16-004DA18562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435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48D8C-6117-40E4-8E16-004DA18562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25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10515599" cy="226035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6352D44-B364-42A1-8D5E-BCFA866BC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9024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4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1362B9-208D-4DB2-99B3-BA7D01212D5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2714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E84F8-12C5-40E5-A45C-E4BEFB7ED94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590523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5E60FA-03DC-4DD3-ADB5-558FDAFF18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517402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82E59-CF7D-41E5-88A8-18E8738545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98716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07CFA4-F15B-47EA-AF7F-A6AD3A832D2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92331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467819-2C73-41C7-911A-62CAD25D64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438085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5D11A9-8D12-43A7-91C1-D86FDA27EC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374909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1353FF-A2A6-4825-8E2A-7404D3B166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8465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E6AA582-4E7B-49AE-837A-566C2DE0F9D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055554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3F2760-6514-4032-8AF5-6083FD0490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74039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80706-718F-4937-AE41-91149A90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51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95E99A-9F80-4C7D-AAC6-2D59D6135E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70225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84267E-569B-4A7C-BE85-D236CF2BBC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010965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2625190-5E23-47CE-BCDC-0B8D7BF34E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912881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BB8AE0-DD96-4F82-9F50-CC0F857CB12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341547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61289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68053A-9457-4B57-99D3-6FB087AB5CB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5375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274894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E9AEC4-5BB8-4916-BDC8-522A52E8D8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402675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14193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090B6B-9E91-41F9-A875-1B4AA3C12B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819581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7B4786-381E-4205-B571-76421405C6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835282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w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B8D19-CBB1-4E6D-A791-578D4ACA168A}"/>
              </a:ext>
            </a:extLst>
          </p:cNvPr>
          <p:cNvSpPr/>
          <p:nvPr userDrawn="1"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14321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 userDrawn="1"/>
        </p:nvSpPr>
        <p:spPr>
          <a:xfrm>
            <a:off x="203454" y="6233721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87492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2" r:id="rId3"/>
    <p:sldLayoutId id="2147483666" r:id="rId4"/>
    <p:sldLayoutId id="2147483681" r:id="rId5"/>
    <p:sldLayoutId id="2147483672" r:id="rId6"/>
    <p:sldLayoutId id="2147483662" r:id="rId7"/>
    <p:sldLayoutId id="2147483664" r:id="rId8"/>
    <p:sldLayoutId id="2147483665" r:id="rId9"/>
    <p:sldLayoutId id="2147483668" r:id="rId10"/>
    <p:sldLayoutId id="2147483669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70" r:id="rId20"/>
    <p:sldLayoutId id="2147483671" r:id="rId21"/>
    <p:sldLayoutId id="2147483683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7B09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9.xml"/><Relationship Id="rId5" Type="http://schemas.openxmlformats.org/officeDocument/2006/relationships/slide" Target="slide39.xml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slide" Target="slide44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0.xml"/><Relationship Id="rId6" Type="http://schemas.openxmlformats.org/officeDocument/2006/relationships/slide" Target="slide42.xml"/><Relationship Id="rId5" Type="http://schemas.openxmlformats.org/officeDocument/2006/relationships/slide" Target="slide41.xml"/><Relationship Id="rId4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3.xml"/><Relationship Id="rId5" Type="http://schemas.openxmlformats.org/officeDocument/2006/relationships/slide" Target="slide48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sv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4" Type="http://schemas.openxmlformats.org/officeDocument/2006/relationships/slide" Target="slide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building, indoor, wall&#10;&#10;Description generated with high confidence">
            <a:extLst>
              <a:ext uri="{FF2B5EF4-FFF2-40B4-BE49-F238E27FC236}">
                <a16:creationId xmlns:a16="http://schemas.microsoft.com/office/drawing/2014/main" id="{DA1FF360-27C5-44A8-A0DE-D1CA45AC3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" y="-58003"/>
            <a:ext cx="12182901" cy="59785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233AB9-F451-4350-AE5E-9E3DD0BCE2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dirty="0">
                <a:ln>
                  <a:solidFill>
                    <a:schemeClr val="bg2">
                      <a:lumMod val="50000"/>
                    </a:schemeClr>
                  </a:solidFill>
                </a:ln>
                <a:latin typeface="Arial"/>
                <a:cs typeface="Arial"/>
              </a:rPr>
              <a:t>Team 505: SAE Hybrid Vehicle Battery Box and Battery Management System</a:t>
            </a:r>
            <a:endParaRPr lang="en-US" sz="5400" dirty="0">
              <a:ln>
                <a:solidFill>
                  <a:schemeClr val="bg2">
                    <a:lumMod val="50000"/>
                  </a:schemeClr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CE93E2-8F10-4A6E-A116-2EC5408665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>
                <a:ln>
                  <a:solidFill>
                    <a:schemeClr val="bg1"/>
                  </a:solidFill>
                </a:ln>
                <a:latin typeface="Arial"/>
                <a:cs typeface="Arial"/>
              </a:rPr>
              <a:t>28-March-19</a:t>
            </a:r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22183-DDE3-4447-A286-75482185C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FD4E55F-A0DD-4FEE-AEE7-032077A47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26" y="3989239"/>
            <a:ext cx="4276437" cy="183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507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Concept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>
                <a:spcAft>
                  <a:spcPts val="600"/>
                </a:spcAft>
              </a:pPr>
              <a:t>10</a:t>
            </a:fld>
            <a:endParaRPr lang="en-US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3" name="Content Placeholder 12" descr="Thought bubble">
            <a:extLst>
              <a:ext uri="{FF2B5EF4-FFF2-40B4-BE49-F238E27FC236}">
                <a16:creationId xmlns:a16="http://schemas.microsoft.com/office/drawing/2014/main" id="{FFEAD12E-D3C4-4EDD-99E4-0ED8CB89B7A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8492" y="698314"/>
            <a:ext cx="679707" cy="679707"/>
          </a:xfr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684E5-0CA5-4C2C-870D-15143040CD5C}"/>
              </a:ext>
            </a:extLst>
          </p:cNvPr>
          <p:cNvSpPr txBox="1">
            <a:spLocks/>
          </p:cNvSpPr>
          <p:nvPr/>
        </p:nvSpPr>
        <p:spPr>
          <a:xfrm>
            <a:off x="838200" y="1229663"/>
            <a:ext cx="10752539" cy="42906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Biomimicry</a:t>
            </a:r>
          </a:p>
          <a:p>
            <a:pPr marL="457200" lvl="2">
              <a:lnSpc>
                <a:spcPct val="100000"/>
              </a:lnSpc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Analytically applied our problem to nature and brainstormed nature's own solutions.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Anti-Problem</a:t>
            </a:r>
          </a:p>
          <a:p>
            <a:pPr marL="457200" lvl="2">
              <a:lnSpc>
                <a:spcPct val="100000"/>
              </a:lnSpc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Project problems were reversed, and possible solutions to these anti-problems were found.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Morphological Chart</a:t>
            </a:r>
          </a:p>
          <a:p>
            <a:pPr marL="457200" lvl="2">
              <a:lnSpc>
                <a:spcPct val="100000"/>
              </a:lnSpc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Lists functions and various mechanisms that can be used to perform the functions listed.</a:t>
            </a:r>
          </a:p>
          <a:p>
            <a:pPr marL="457200" lvl="2">
              <a:lnSpc>
                <a:spcPct val="100000"/>
              </a:lnSpc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These Included the ideas we found from biomimicry, anti-problems, and the customer needs.</a:t>
            </a:r>
          </a:p>
          <a:p>
            <a:pPr marL="457200" lvl="2">
              <a:lnSpc>
                <a:spcPct val="100000"/>
              </a:lnSpc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Lines were used to connect the rows and columns of the chart. Each line represented a different possible concept.</a:t>
            </a:r>
          </a:p>
          <a:p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hlinkClick r:id="rId5" action="ppaction://hlinksldjump"/>
            <a:extLst>
              <a:ext uri="{FF2B5EF4-FFF2-40B4-BE49-F238E27FC236}">
                <a16:creationId xmlns:a16="http://schemas.microsoft.com/office/drawing/2014/main" id="{62D53C7B-164E-438F-A2B8-00FDAD7DC53D}"/>
              </a:ext>
            </a:extLst>
          </p:cNvPr>
          <p:cNvSpPr/>
          <p:nvPr/>
        </p:nvSpPr>
        <p:spPr>
          <a:xfrm>
            <a:off x="838199" y="3429000"/>
            <a:ext cx="3456709" cy="505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E0CCD733-BB37-4DCC-8EB6-9DB92AB40895}"/>
              </a:ext>
            </a:extLst>
          </p:cNvPr>
          <p:cNvSpPr txBox="1">
            <a:spLocks/>
          </p:cNvSpPr>
          <p:nvPr/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1FABC0-072B-4F22-8F9B-95A9D10B020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6" name="Content Placeholder 13">
            <a:extLst>
              <a:ext uri="{FF2B5EF4-FFF2-40B4-BE49-F238E27FC236}">
                <a16:creationId xmlns:a16="http://schemas.microsoft.com/office/drawing/2014/main" id="{3F301B40-5727-4833-8495-8B330257BC90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Raymond </a:t>
            </a:r>
            <a:r>
              <a:rPr lang="en-US" dirty="0" err="1"/>
              <a:t>Klouda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392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Selection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" name="Content Placeholder 9" descr="Checkmark">
            <a:extLst>
              <a:ext uri="{FF2B5EF4-FFF2-40B4-BE49-F238E27FC236}">
                <a16:creationId xmlns:a16="http://schemas.microsoft.com/office/drawing/2014/main" id="{F46F7124-8E87-4D10-8F59-3945B498461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971" y="656101"/>
            <a:ext cx="708098" cy="708098"/>
          </a:xfr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471CD23E-41E5-44F4-8632-0CF99364EC04}"/>
              </a:ext>
            </a:extLst>
          </p:cNvPr>
          <p:cNvSpPr txBox="1">
            <a:spLocks/>
          </p:cNvSpPr>
          <p:nvPr/>
        </p:nvSpPr>
        <p:spPr>
          <a:xfrm>
            <a:off x="843164" y="1596300"/>
            <a:ext cx="10752539" cy="42906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House of Quality</a:t>
            </a:r>
          </a:p>
          <a:p>
            <a:pPr lvl="1">
              <a:lnSpc>
                <a:spcPct val="100000"/>
              </a:lnSpc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Compared customer requirements to engineering characteristics (evaluation criteria).</a:t>
            </a:r>
          </a:p>
          <a:p>
            <a:pPr lvl="1">
              <a:lnSpc>
                <a:spcPct val="100000"/>
              </a:lnSpc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Generated the proper evaluation criteria for the Pugh charts.</a:t>
            </a:r>
          </a:p>
          <a:p>
            <a:pPr marL="0" indent="0">
              <a:buNone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Pugh Charts</a:t>
            </a:r>
          </a:p>
          <a:p>
            <a:pPr lvl="1">
              <a:lnSpc>
                <a:spcPct val="100000"/>
              </a:lnSpc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Determined the most important design concepts based on the evaluation criteria through comparing each concept to a datum.</a:t>
            </a:r>
          </a:p>
          <a:p>
            <a:pPr marL="0" indent="0">
              <a:buNone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Analytical Hierarchy Process</a:t>
            </a:r>
          </a:p>
          <a:p>
            <a:pPr lvl="1">
              <a:lnSpc>
                <a:spcPct val="100000"/>
              </a:lnSpc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 more “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Mathy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” way to make a decision compared to Pugh Charts.</a:t>
            </a:r>
          </a:p>
          <a:p>
            <a:pPr lvl="1">
              <a:lnSpc>
                <a:spcPct val="100000"/>
              </a:lnSpc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Equations were used for each evaluation criteria and design concept.</a:t>
            </a:r>
          </a:p>
          <a:p>
            <a:pPr lvl="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hlinkClick r:id="rId5" action="ppaction://hlinksldjump"/>
            <a:extLst>
              <a:ext uri="{FF2B5EF4-FFF2-40B4-BE49-F238E27FC236}">
                <a16:creationId xmlns:a16="http://schemas.microsoft.com/office/drawing/2014/main" id="{E1695728-9C66-441A-BFCC-5A77C190C4FA}"/>
              </a:ext>
            </a:extLst>
          </p:cNvPr>
          <p:cNvSpPr/>
          <p:nvPr/>
        </p:nvSpPr>
        <p:spPr>
          <a:xfrm>
            <a:off x="671351" y="1596300"/>
            <a:ext cx="2976466" cy="447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hlinkClick r:id="rId6" action="ppaction://hlinksldjump"/>
            <a:extLst>
              <a:ext uri="{FF2B5EF4-FFF2-40B4-BE49-F238E27FC236}">
                <a16:creationId xmlns:a16="http://schemas.microsoft.com/office/drawing/2014/main" id="{AF306403-0EBC-4B12-8B04-E4600F1EA878}"/>
              </a:ext>
            </a:extLst>
          </p:cNvPr>
          <p:cNvSpPr/>
          <p:nvPr/>
        </p:nvSpPr>
        <p:spPr>
          <a:xfrm>
            <a:off x="905069" y="3069771"/>
            <a:ext cx="2183364" cy="522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7" action="ppaction://hlinksldjump"/>
            <a:extLst>
              <a:ext uri="{FF2B5EF4-FFF2-40B4-BE49-F238E27FC236}">
                <a16:creationId xmlns:a16="http://schemas.microsoft.com/office/drawing/2014/main" id="{72A89542-BFAB-418F-98E6-595BFC984B8B}"/>
              </a:ext>
            </a:extLst>
          </p:cNvPr>
          <p:cNvSpPr/>
          <p:nvPr/>
        </p:nvSpPr>
        <p:spPr>
          <a:xfrm>
            <a:off x="905069" y="4320073"/>
            <a:ext cx="4516017" cy="447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5F188E06-DD7B-46B2-B23D-9B91B91325C4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Raymond </a:t>
            </a:r>
            <a:r>
              <a:rPr lang="en-US" dirty="0" err="1"/>
              <a:t>Klouda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058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00713-FAC8-4099-B320-2B5EEE501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Element Analysis (FEA)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65C852-E75D-4700-A74D-595CB7D82E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Content Placeholder 7" descr="Network">
            <a:extLst>
              <a:ext uri="{FF2B5EF4-FFF2-40B4-BE49-F238E27FC236}">
                <a16:creationId xmlns:a16="http://schemas.microsoft.com/office/drawing/2014/main" id="{09CAB741-2197-48C8-99DC-5BBBD09BCED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3233" y="715422"/>
            <a:ext cx="624967" cy="624967"/>
          </a:xfrm>
          <a:prstGeom prst="rect">
            <a:avLst/>
          </a:prstGeom>
        </p:spPr>
      </p:pic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61A63AFF-CB17-46A5-A0C8-D05D78F4955A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O’Neill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1CD23E-41E5-44F4-8632-0CF99364EC04}"/>
              </a:ext>
            </a:extLst>
          </p:cNvPr>
          <p:cNvSpPr txBox="1">
            <a:spLocks/>
          </p:cNvSpPr>
          <p:nvPr/>
        </p:nvSpPr>
        <p:spPr>
          <a:xfrm>
            <a:off x="843164" y="1973182"/>
            <a:ext cx="10752539" cy="42906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685800" lvl="1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FEA was used to aid in material selection and mounting of the battery box.</a:t>
            </a:r>
          </a:p>
          <a:p>
            <a:r>
              <a:rPr lang="en-US" dirty="0"/>
              <a:t>The following thicknesses were tested for impact strength and G-loading:</a:t>
            </a:r>
          </a:p>
          <a:p>
            <a:pPr lvl="1"/>
            <a:r>
              <a:rPr lang="en-US" dirty="0"/>
              <a:t>0.25 inches,</a:t>
            </a:r>
          </a:p>
          <a:p>
            <a:pPr lvl="1"/>
            <a:r>
              <a:rPr lang="en-US" dirty="0"/>
              <a:t>0.1875 inches, and</a:t>
            </a:r>
          </a:p>
          <a:p>
            <a:pPr lvl="1"/>
            <a:r>
              <a:rPr lang="en-US" dirty="0"/>
              <a:t>0.125 inches.</a:t>
            </a:r>
          </a:p>
          <a:p>
            <a:r>
              <a:rPr lang="en-US" dirty="0"/>
              <a:t>The results showed that a thickness of 0.125 inches was sufficient for the battery box.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747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685A8-1121-4776-B6E9-69CCB11FF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Analysis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057567-5F88-4A65-9CFA-0736F48719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Content Placeholder 5" descr="Thermometer">
            <a:extLst>
              <a:ext uri="{FF2B5EF4-FFF2-40B4-BE49-F238E27FC236}">
                <a16:creationId xmlns:a16="http://schemas.microsoft.com/office/drawing/2014/main" id="{E3F7C405-99BD-42D8-BB17-EBC165C6B2F3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369" y="687990"/>
            <a:ext cx="679831" cy="679831"/>
          </a:xfrm>
          <a:prstGeom prst="rect">
            <a:avLst/>
          </a:prstGeom>
        </p:spPr>
      </p:pic>
      <p:sp>
        <p:nvSpPr>
          <p:cNvPr id="7" name="Content Placeholder 13">
            <a:extLst>
              <a:ext uri="{FF2B5EF4-FFF2-40B4-BE49-F238E27FC236}">
                <a16:creationId xmlns:a16="http://schemas.microsoft.com/office/drawing/2014/main" id="{59D21BF8-F783-4C29-9768-D84088E44932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O’Neill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71CD23E-41E5-44F4-8632-0CF99364EC04}"/>
              </a:ext>
            </a:extLst>
          </p:cNvPr>
          <p:cNvSpPr txBox="1">
            <a:spLocks/>
          </p:cNvSpPr>
          <p:nvPr/>
        </p:nvSpPr>
        <p:spPr>
          <a:xfrm>
            <a:off x="843164" y="1973182"/>
            <a:ext cx="10752539" cy="42906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685800" lvl="1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Thermal analysis was performed to maintain safe operating conditions.</a:t>
            </a:r>
          </a:p>
          <a:p>
            <a:r>
              <a:rPr lang="en-US" dirty="0"/>
              <a:t>The following were calculated:</a:t>
            </a:r>
          </a:p>
          <a:p>
            <a:pPr marL="1028700" lvl="1" indent="-342900"/>
            <a:r>
              <a:rPr lang="en-US" dirty="0"/>
              <a:t>Velocity profile,</a:t>
            </a:r>
          </a:p>
          <a:p>
            <a:pPr marL="1028700" lvl="1" indent="-342900"/>
            <a:r>
              <a:rPr lang="en-US" dirty="0"/>
              <a:t>Energy consumption,</a:t>
            </a:r>
          </a:p>
          <a:p>
            <a:pPr marL="1028700" lvl="1" indent="-342900"/>
            <a:r>
              <a:rPr lang="en-US" dirty="0"/>
              <a:t>Battery operating temperature, and</a:t>
            </a:r>
          </a:p>
          <a:p>
            <a:pPr marL="1028700" lvl="1" indent="-342900"/>
            <a:r>
              <a:rPr lang="en-US" dirty="0"/>
              <a:t>Volumetric flow of a fan.</a:t>
            </a:r>
          </a:p>
          <a:p>
            <a:r>
              <a:rPr lang="en-US" dirty="0"/>
              <a:t>	</a:t>
            </a:r>
          </a:p>
          <a:p>
            <a:endParaRPr lang="en-US" dirty="0"/>
          </a:p>
        </p:txBody>
      </p:sp>
      <p:pic>
        <p:nvPicPr>
          <p:cNvPr id="1026" name="Picture 2" descr="Image result for axial f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089" y="2967174"/>
            <a:ext cx="2272528" cy="227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038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0C9C6-3783-4E1A-A748-FA708E0CB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Velocity Profile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B82A31-494B-447D-97DD-D60CE7B2A5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Content Placeholder 5" descr="Upward trend">
            <a:extLst>
              <a:ext uri="{FF2B5EF4-FFF2-40B4-BE49-F238E27FC236}">
                <a16:creationId xmlns:a16="http://schemas.microsoft.com/office/drawing/2014/main" id="{ADEEF646-F3AB-41FA-9BF6-563ABD1401A9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7512" y="692562"/>
            <a:ext cx="670688" cy="670688"/>
          </a:xfrm>
          <a:prstGeom prst="rect">
            <a:avLst/>
          </a:prstGeom>
        </p:spPr>
      </p:pic>
      <p:sp>
        <p:nvSpPr>
          <p:cNvPr id="7" name="Content Placeholder 13">
            <a:extLst>
              <a:ext uri="{FF2B5EF4-FFF2-40B4-BE49-F238E27FC236}">
                <a16:creationId xmlns:a16="http://schemas.microsoft.com/office/drawing/2014/main" id="{CC8CD5AC-C4C1-435E-B1C3-9272E899D777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O’Neill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32DBBF9-88A7-41C7-9CF9-F95EE57F3C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5004379"/>
              </p:ext>
            </p:extLst>
          </p:nvPr>
        </p:nvGraphicFramePr>
        <p:xfrm>
          <a:off x="5040351" y="1852030"/>
          <a:ext cx="5322849" cy="3153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9A661D5-C451-4DA4-9FAC-EF9DC20558BF}"/>
              </a:ext>
            </a:extLst>
          </p:cNvPr>
          <p:cNvSpPr txBox="1">
            <a:spLocks/>
          </p:cNvSpPr>
          <p:nvPr/>
        </p:nvSpPr>
        <p:spPr>
          <a:xfrm>
            <a:off x="502856" y="1690687"/>
            <a:ext cx="4204621" cy="35206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685800" lvl="1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An velocity profile estimation was found using average track speed data and vehicle specifications.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404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9E202D-B0D9-467F-8CB7-A6850F2FA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Embodiment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0BB67-C92B-44EF-8EA7-971A08187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Complete design of scale model.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CA516C-FA78-4153-BE55-9E46A8334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" name="Graphic 9" descr="Saw">
            <a:extLst>
              <a:ext uri="{FF2B5EF4-FFF2-40B4-BE49-F238E27FC236}">
                <a16:creationId xmlns:a16="http://schemas.microsoft.com/office/drawing/2014/main" id="{6E1CBD08-5412-40CF-9511-B49BC4976D5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236" y="2575055"/>
            <a:ext cx="914400" cy="914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5BD1E52-9855-408F-815F-88E659207BAD}"/>
              </a:ext>
            </a:extLst>
          </p:cNvPr>
          <p:cNvSpPr/>
          <p:nvPr/>
        </p:nvSpPr>
        <p:spPr>
          <a:xfrm>
            <a:off x="979461" y="3471176"/>
            <a:ext cx="4782694" cy="123995"/>
          </a:xfrm>
          <a:prstGeom prst="rect">
            <a:avLst/>
          </a:prstGeom>
          <a:solidFill>
            <a:srgbClr val="B7B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39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A7D57-914C-4646-BB8D-F6DAB3E3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5" name="Content Placeholder 13">
            <a:extLst>
              <a:ext uri="{FF2B5EF4-FFF2-40B4-BE49-F238E27FC236}">
                <a16:creationId xmlns:a16="http://schemas.microsoft.com/office/drawing/2014/main" id="{F8CB1BF6-32AD-4F31-B3FF-1C8C67EDFB42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O’Neill</a:t>
            </a: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551ACA67-02F4-4926-BC85-172784485CF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66646" y="577731"/>
              <a:ext cx="10787154" cy="483493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0787154" cy="4834931"/>
                    </a:xfrm>
                    <a:prstGeom prst="rect">
                      <a:avLst/>
                    </a:prstGeom>
                  </am3d:spPr>
                  <am3d:camera>
                    <am3d:pos x="0" y="0" z="5858650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934" d="1000000"/>
                    <am3d:preTrans dx="-6226399" dy="-15714100" dz="-19889678"/>
                    <am3d:scale>
                      <am3d:sx n="1000000" d="1000000"/>
                      <am3d:sy n="1000000" d="1000000"/>
                      <am3d:sz n="1000000" d="1000000"/>
                    </am3d:scale>
                    <am3d:rot ax="1675737" ay="1257490" az="64420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22025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551ACA67-02F4-4926-BC85-172784485C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6646" y="577731"/>
                <a:ext cx="10787154" cy="4834931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hlinkClick r:id="rId5" action="ppaction://hlinksldjump"/>
            <a:extLst>
              <a:ext uri="{FF2B5EF4-FFF2-40B4-BE49-F238E27FC236}">
                <a16:creationId xmlns:a16="http://schemas.microsoft.com/office/drawing/2014/main" id="{34508300-16E3-4B5D-AE25-9C68CA79FE18}"/>
              </a:ext>
            </a:extLst>
          </p:cNvPr>
          <p:cNvSpPr/>
          <p:nvPr/>
        </p:nvSpPr>
        <p:spPr>
          <a:xfrm>
            <a:off x="1162973" y="2849732"/>
            <a:ext cx="1713391" cy="1035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666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A7D57-914C-4646-BB8D-F6DAB3E3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17</a:t>
            </a:fld>
            <a:endParaRPr lang="en-US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" name="3D Model 4">
                <a:extLst>
                  <a:ext uri="{FF2B5EF4-FFF2-40B4-BE49-F238E27FC236}">
                    <a16:creationId xmlns:a16="http://schemas.microsoft.com/office/drawing/2014/main" id="{689D5E66-0A4F-4EC0-8B11-7BC3EF6C7313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918690" y="493715"/>
              <a:ext cx="10787154" cy="483493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0787154" cy="4834931"/>
                    </a:xfrm>
                    <a:prstGeom prst="rect">
                      <a:avLst/>
                    </a:prstGeom>
                  </am3d:spPr>
                  <am3d:camera>
                    <am3d:pos x="-3207010" y="-3163000" z="58586508"/>
                    <am3d:up dx="0" dy="36000000" dz="0"/>
                    <am3d:lookAt x="-3207010" y="-3163000" z="0"/>
                    <am3d:perspective fov="500467"/>
                  </am3d:camera>
                  <am3d:trans>
                    <am3d:meterPerModelUnit n="30934" d="1000000"/>
                    <am3d:preTrans dx="-3209354" dy="-12869294" dz="-20089820"/>
                    <am3d:scale>
                      <am3d:sx n="1000000" d="1000000"/>
                      <am3d:sy n="1000000" d="1000000"/>
                      <am3d:sz n="1000000" d="1000000"/>
                    </am3d:scale>
                    <am3d:rot ax="1626584" ay="1317909" az="650407"/>
                    <am3d:postTrans dx="-2688515" dy="-3163449" dz="0"/>
                  </am3d:trans>
                  <am3d:raster rName="Office3DRenderer" rVer="16.0.8326">
                    <am3d:blip r:embed="rId3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" name="3D Model 4">
                <a:extLst>
                  <a:ext uri="{FF2B5EF4-FFF2-40B4-BE49-F238E27FC236}">
                    <a16:creationId xmlns:a16="http://schemas.microsoft.com/office/drawing/2014/main" id="{689D5E66-0A4F-4EC0-8B11-7BC3EF6C73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8690" y="493715"/>
                <a:ext cx="10787154" cy="4834931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A09DEAC-642B-4C33-9C67-294184D2F2D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/>
              <a:t>Thomas O’Neill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39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A7D57-914C-4646-BB8D-F6DAB3E3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A09DEAC-642B-4C33-9C67-294184D2F2D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Thomas O’Neill</a:t>
            </a:r>
          </a:p>
          <a:p>
            <a:endParaRPr lang="en-US" dirty="0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186F6527-6C25-42E1-A3BD-0CFB3A157C9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944940" y="-10634"/>
              <a:ext cx="8302119" cy="593292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8302119" cy="5932929"/>
                    </a:xfrm>
                    <a:prstGeom prst="rect">
                      <a:avLst/>
                    </a:prstGeom>
                  </am3d:spPr>
                  <am3d:camera>
                    <am3d:pos x="0" y="0" z="5858650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934" d="1000000"/>
                    <am3d:preTrans dx="-6226399" dy="-15714100" dz="-19889678"/>
                    <am3d:scale>
                      <am3d:sx n="1000000" d="1000000"/>
                      <am3d:sy n="1000000" d="1000000"/>
                      <am3d:sz n="1000000" d="1000000"/>
                    </am3d:scale>
                    <am3d:rot ax="5512506" ay="-1" az="-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75094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186F6527-6C25-42E1-A3BD-0CFB3A157C9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44940" y="-10634"/>
                <a:ext cx="8302119" cy="593292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50613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A7D57-914C-4646-BB8D-F6DAB3E3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0" name="Content Placeholder 13">
            <a:extLst>
              <a:ext uri="{FF2B5EF4-FFF2-40B4-BE49-F238E27FC236}">
                <a16:creationId xmlns:a16="http://schemas.microsoft.com/office/drawing/2014/main" id="{50F10E3B-7436-422B-826F-FB8C66A32707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O’Neill</a:t>
            </a: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" name="3D Model 5">
                <a:extLst>
                  <a:ext uri="{FF2B5EF4-FFF2-40B4-BE49-F238E27FC236}">
                    <a16:creationId xmlns:a16="http://schemas.microsoft.com/office/drawing/2014/main" id="{FA07D68A-3358-4807-9F3A-6CA03882426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33461" y="583307"/>
              <a:ext cx="9925077" cy="474533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925077" cy="4745339"/>
                    </a:xfrm>
                    <a:prstGeom prst="rect">
                      <a:avLst/>
                    </a:prstGeom>
                  </am3d:spPr>
                  <am3d:camera>
                    <am3d:pos x="0" y="0" z="5274175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934" d="1000000"/>
                    <am3d:preTrans dx="-6226399" dy="-15309034" dz="-19818020"/>
                    <am3d:scale>
                      <am3d:sx n="1000000" d="1000000"/>
                      <am3d:sy n="1000000" d="1000000"/>
                      <am3d:sz n="1000000" d="1000000"/>
                    </am3d:scale>
                    <am3d:rot ax="5512504" ay="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145038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" name="3D Model 5">
                <a:extLst>
                  <a:ext uri="{FF2B5EF4-FFF2-40B4-BE49-F238E27FC236}">
                    <a16:creationId xmlns:a16="http://schemas.microsoft.com/office/drawing/2014/main" id="{FA07D68A-3358-4807-9F3A-6CA0388242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3461" y="583307"/>
                <a:ext cx="9925077" cy="474533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8516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82C79FE-D56A-4BBA-B1F2-C185C7489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Introductions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FBC7CB-E553-427C-AA97-349D1B757EBE}"/>
              </a:ext>
            </a:extLst>
          </p:cNvPr>
          <p:cNvSpPr txBox="1"/>
          <p:nvPr/>
        </p:nvSpPr>
        <p:spPr>
          <a:xfrm>
            <a:off x="4715680" y="4752041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Helvetica Neue"/>
                <a:cs typeface="Calibri"/>
              </a:rPr>
              <a:t>Thomas O’Neill</a:t>
            </a:r>
          </a:p>
          <a:p>
            <a:pPr algn="ctr"/>
            <a:r>
              <a:rPr lang="en-US">
                <a:latin typeface="Helvetica Neue"/>
                <a:cs typeface="Calibri"/>
              </a:rPr>
              <a:t>Project Manager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B721FD-B869-4E63-A5CE-58576CD7388C}"/>
              </a:ext>
            </a:extLst>
          </p:cNvPr>
          <p:cNvSpPr txBox="1"/>
          <p:nvPr/>
        </p:nvSpPr>
        <p:spPr>
          <a:xfrm>
            <a:off x="7141023" y="4752041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Helvetica Neue"/>
                <a:cs typeface="Calibri"/>
              </a:rPr>
              <a:t>Christopher Fishman</a:t>
            </a:r>
          </a:p>
          <a:p>
            <a:pPr algn="ctr"/>
            <a:r>
              <a:rPr lang="en-US">
                <a:latin typeface="Helvetica Neue"/>
                <a:cs typeface="Calibri"/>
              </a:rPr>
              <a:t>BMS Engineer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65D197-D45D-4B75-BADB-FB16B82B9EC7}"/>
              </a:ext>
            </a:extLst>
          </p:cNvPr>
          <p:cNvSpPr txBox="1"/>
          <p:nvPr/>
        </p:nvSpPr>
        <p:spPr>
          <a:xfrm>
            <a:off x="-70024" y="4755141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Helvetica Neue"/>
                <a:cs typeface="Calibri"/>
              </a:rPr>
              <a:t>William Pisani</a:t>
            </a:r>
          </a:p>
          <a:p>
            <a:pPr algn="ctr"/>
            <a:r>
              <a:rPr lang="en-US">
                <a:latin typeface="Helvetica Neue"/>
                <a:cs typeface="Calibri"/>
              </a:rPr>
              <a:t>Cooling Specialist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22142F-154B-4DD5-83C6-B81DBB04B7CE}"/>
              </a:ext>
            </a:extLst>
          </p:cNvPr>
          <p:cNvSpPr txBox="1"/>
          <p:nvPr/>
        </p:nvSpPr>
        <p:spPr>
          <a:xfrm>
            <a:off x="9516350" y="4752041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Helvetica Neue"/>
                <a:cs typeface="Calibri"/>
              </a:rPr>
              <a:t>Christian Gaya</a:t>
            </a:r>
          </a:p>
          <a:p>
            <a:pPr algn="ctr"/>
            <a:r>
              <a:rPr lang="en-US">
                <a:latin typeface="Helvetica Neue"/>
                <a:cs typeface="Calibri"/>
              </a:rPr>
              <a:t>Battery Engineer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A143F6-0F95-4757-826C-7FC4ECD7DD39}"/>
              </a:ext>
            </a:extLst>
          </p:cNvPr>
          <p:cNvSpPr txBox="1"/>
          <p:nvPr/>
        </p:nvSpPr>
        <p:spPr>
          <a:xfrm>
            <a:off x="2307779" y="4755141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Helvetica Neue"/>
                <a:cs typeface="Calibri"/>
              </a:rPr>
              <a:t>Raymond </a:t>
            </a:r>
            <a:r>
              <a:rPr lang="en-US" err="1">
                <a:latin typeface="Helvetica Neue"/>
                <a:cs typeface="Calibri"/>
              </a:rPr>
              <a:t>Klouda</a:t>
            </a:r>
            <a:endParaRPr lang="en-US">
              <a:latin typeface="Helvetica Neue"/>
              <a:cs typeface="Calibri"/>
            </a:endParaRPr>
          </a:p>
          <a:p>
            <a:pPr algn="ctr"/>
            <a:r>
              <a:rPr lang="en-US">
                <a:latin typeface="Helvetica Neue"/>
                <a:cs typeface="Calibri"/>
              </a:rPr>
              <a:t>Impact Engineer</a:t>
            </a:r>
          </a:p>
          <a:p>
            <a:pPr algn="ctr"/>
            <a:endParaRPr lang="en-US">
              <a:latin typeface="Helvetica Neue"/>
            </a:endParaRPr>
          </a:p>
        </p:txBody>
      </p:sp>
      <p:pic>
        <p:nvPicPr>
          <p:cNvPr id="6" name="Picture 7" descr="A person wearing a suit and tie smiling at the camera&#10;&#10;Description generated with very high confidence">
            <a:extLst>
              <a:ext uri="{FF2B5EF4-FFF2-40B4-BE49-F238E27FC236}">
                <a16:creationId xmlns:a16="http://schemas.microsoft.com/office/drawing/2014/main" id="{83D9DE03-83E5-4C83-A03A-D307C84651C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8F653F"/>
              </a:clrFrom>
              <a:clrTo>
                <a:srgbClr val="8F653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881" y="1871438"/>
            <a:ext cx="2187390" cy="2711825"/>
          </a:xfrm>
          <a:prstGeom prst="rect">
            <a:avLst/>
          </a:prstGeom>
        </p:spPr>
      </p:pic>
      <p:pic>
        <p:nvPicPr>
          <p:cNvPr id="12" name="Picture 12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3E3F69AE-D7A6-4736-8E61-11E17FD4C4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90" t="828" r="9119" b="28105"/>
          <a:stretch/>
        </p:blipFill>
        <p:spPr>
          <a:xfrm>
            <a:off x="2588158" y="1951408"/>
            <a:ext cx="2187390" cy="26318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089ED8-DF0F-462F-B628-D40E94BE24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289" t="16494" r="28832" b="8736"/>
          <a:stretch/>
        </p:blipFill>
        <p:spPr>
          <a:xfrm>
            <a:off x="4993585" y="1948306"/>
            <a:ext cx="2187390" cy="26380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A9579D-1892-40D4-A4DC-F3FBFB0950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5" t="4922" r="29276"/>
          <a:stretch/>
        </p:blipFill>
        <p:spPr>
          <a:xfrm>
            <a:off x="7416452" y="1960445"/>
            <a:ext cx="2187390" cy="2638057"/>
          </a:xfrm>
          <a:prstGeom prst="rect">
            <a:avLst/>
          </a:prstGeom>
        </p:spPr>
      </p:pic>
      <p:pic>
        <p:nvPicPr>
          <p:cNvPr id="3" name="Picture 4" descr="A person wearing a suit and tie smiling at the camera&#10;&#10;Description generated with very high confidence">
            <a:extLst>
              <a:ext uri="{FF2B5EF4-FFF2-40B4-BE49-F238E27FC236}">
                <a16:creationId xmlns:a16="http://schemas.microsoft.com/office/drawing/2014/main" id="{3A5E2769-B6B8-4A24-A356-B56F981848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785" t="1891" r="4196" b="-452"/>
          <a:stretch/>
        </p:blipFill>
        <p:spPr>
          <a:xfrm>
            <a:off x="9791781" y="1945436"/>
            <a:ext cx="2192338" cy="2668076"/>
          </a:xfrm>
          <a:prstGeom prst="rect">
            <a:avLst/>
          </a:prstGeom>
        </p:spPr>
      </p:pic>
      <p:pic>
        <p:nvPicPr>
          <p:cNvPr id="5" name="Graphic 4" descr="Users">
            <a:extLst>
              <a:ext uri="{FF2B5EF4-FFF2-40B4-BE49-F238E27FC236}">
                <a16:creationId xmlns:a16="http://schemas.microsoft.com/office/drawing/2014/main" id="{9A16F539-A717-4B9A-BB2E-6B3532FBF7E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570706"/>
            <a:ext cx="914400" cy="914400"/>
          </a:xfrm>
          <a:prstGeom prst="rect">
            <a:avLst/>
          </a:prstGeom>
        </p:spPr>
      </p:pic>
      <p:sp>
        <p:nvSpPr>
          <p:cNvPr id="22" name="Slide Number Placeholder 2">
            <a:extLst>
              <a:ext uri="{FF2B5EF4-FFF2-40B4-BE49-F238E27FC236}">
                <a16:creationId xmlns:a16="http://schemas.microsoft.com/office/drawing/2014/main" id="{D4CDCF5D-CAB5-43BA-92D1-29B6913452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462" y="6195811"/>
            <a:ext cx="704088" cy="365125"/>
          </a:xfrm>
        </p:spPr>
        <p:txBody>
          <a:bodyPr/>
          <a:lstStyle/>
          <a:p>
            <a:fld id="{6F1FABC0-072B-4F22-8F9B-95A9D10B0206}" type="slidenum">
              <a:rPr lang="en-US" smtClean="0">
                <a:solidFill>
                  <a:sysClr val="windowText" lastClr="000000"/>
                </a:solidFill>
              </a:rPr>
              <a:pPr/>
              <a:t>2</a:t>
            </a:fld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747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A7D57-914C-4646-BB8D-F6DAB3E3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E3DD06FA-930D-4FBA-8EF6-9824F7932932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Thomas O’Neill</a:t>
            </a: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7" name="3D Model 6">
                <a:extLst>
                  <a:ext uri="{FF2B5EF4-FFF2-40B4-BE49-F238E27FC236}">
                    <a16:creationId xmlns:a16="http://schemas.microsoft.com/office/drawing/2014/main" id="{DA216B3F-83AE-4A49-833F-27799666584C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1347418" y="575602"/>
              <a:ext cx="9497164" cy="462447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497164" cy="4624472"/>
                    </a:xfrm>
                    <a:prstGeom prst="rect">
                      <a:avLst/>
                    </a:prstGeom>
                  </am3d:spPr>
                  <am3d:camera>
                    <am3d:pos x="8574457" y="-1040629" z="52741752"/>
                    <am3d:up dx="0" dy="36000000" dz="0"/>
                    <am3d:lookAt x="8574457" y="-1040629" z="0"/>
                    <am3d:perspective fov="318054"/>
                  </am3d:camera>
                  <am3d:trans>
                    <am3d:meterPerModelUnit n="30934" d="1000000"/>
                    <am3d:preTrans dx="-11669982" dy="-14695977" dz="-13586706"/>
                    <am3d:scale>
                      <am3d:sx n="1000000" d="1000000"/>
                      <am3d:sy n="1000000" d="1000000"/>
                      <am3d:sz n="1000000" d="1000000"/>
                    </am3d:scale>
                    <am3d:rot ax="2517929" ay="-2568818" az="-1885958"/>
                    <am3d:postTrans dx="8266972" dy="-703487" dz="0"/>
                  </am3d:trans>
                  <am3d:raster rName="Office3DRenderer" rVer="16.0.8326">
                    <am3d:blip r:embed="rId3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7" name="3D Model 6">
                <a:extLst>
                  <a:ext uri="{FF2B5EF4-FFF2-40B4-BE49-F238E27FC236}">
                    <a16:creationId xmlns:a16="http://schemas.microsoft.com/office/drawing/2014/main" id="{DA216B3F-83AE-4A49-833F-2779966658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47418" y="575602"/>
                <a:ext cx="9497164" cy="46244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9706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9E202D-B0D9-467F-8CB7-A6850F2FA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Manufacturing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0BB67-C92B-44EF-8EA7-971A08187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Christopher Fishman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CA516C-FA78-4153-BE55-9E46A8334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Graphic 3" descr="Hammer">
            <a:extLst>
              <a:ext uri="{FF2B5EF4-FFF2-40B4-BE49-F238E27FC236}">
                <a16:creationId xmlns:a16="http://schemas.microsoft.com/office/drawing/2014/main" id="{914A775A-267E-49C2-AA0C-9AFF4F74BCC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514600"/>
            <a:ext cx="914400" cy="914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7C00304-B310-4E02-8493-0E1A37A25FAD}"/>
              </a:ext>
            </a:extLst>
          </p:cNvPr>
          <p:cNvSpPr/>
          <p:nvPr/>
        </p:nvSpPr>
        <p:spPr>
          <a:xfrm>
            <a:off x="914400" y="3542564"/>
            <a:ext cx="5374433" cy="132328"/>
          </a:xfrm>
          <a:prstGeom prst="rect">
            <a:avLst/>
          </a:prstGeom>
          <a:solidFill>
            <a:srgbClr val="B7B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79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A69D85-7D48-4390-A58B-DBCA6DDC1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616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Electrical Components Assembly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4680F-B4EA-4F72-A535-08A25DE0E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4041132B-3D58-4A8A-9DBB-7C01D42785BB}"/>
              </a:ext>
            </a:extLst>
          </p:cNvPr>
          <p:cNvSpPr txBox="1">
            <a:spLocks/>
          </p:cNvSpPr>
          <p:nvPr/>
        </p:nvSpPr>
        <p:spPr>
          <a:xfrm>
            <a:off x="802854" y="1690688"/>
            <a:ext cx="6121941" cy="42906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Nissan Leaf Modules and Orion Jr. BMS were chosen.</a:t>
            </a:r>
          </a:p>
          <a:p>
            <a:pPr lvl="1">
              <a:lnSpc>
                <a:spcPct val="100000"/>
              </a:lnSpc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Components were integrated by following manufacturers specifications for series battery configuration.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The BMS requires 9-60V for operating power.</a:t>
            </a:r>
          </a:p>
          <a:p>
            <a:pPr lvl="1">
              <a:lnSpc>
                <a:spcPct val="100000"/>
              </a:lnSpc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2 supplies were used: battery pack and 12 VDC power supply.</a:t>
            </a:r>
          </a:p>
          <a:p>
            <a:pPr lvl="1">
              <a:lnSpc>
                <a:spcPct val="100000"/>
              </a:lnSpc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12 VDC power supply was used to emulate a car alternator.</a:t>
            </a:r>
          </a:p>
          <a:p>
            <a:pPr marL="0">
              <a:lnSpc>
                <a:spcPct val="100000"/>
              </a:lnSpc>
            </a:pPr>
            <a:endParaRPr lang="en-US" sz="2500" dirty="0"/>
          </a:p>
        </p:txBody>
      </p:sp>
      <p:pic>
        <p:nvPicPr>
          <p:cNvPr id="8" name="Picture 5" descr="A close up of electronics&#10;&#10;Description generated with very high confidence">
            <a:extLst>
              <a:ext uri="{FF2B5EF4-FFF2-40B4-BE49-F238E27FC236}">
                <a16:creationId xmlns:a16="http://schemas.microsoft.com/office/drawing/2014/main" id="{C3A1D00B-FFB0-4C12-A566-376D2462D39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0254" y="3727869"/>
            <a:ext cx="2743200" cy="1616390"/>
          </a:xfrm>
          <a:prstGeom prst="rect">
            <a:avLst/>
          </a:prstGeom>
        </p:spPr>
      </p:pic>
      <p:pic>
        <p:nvPicPr>
          <p:cNvPr id="9" name="Picture 7" descr="A close up of electronics&#10;&#10;Description generated with high confidence">
            <a:extLst>
              <a:ext uri="{FF2B5EF4-FFF2-40B4-BE49-F238E27FC236}">
                <a16:creationId xmlns:a16="http://schemas.microsoft.com/office/drawing/2014/main" id="{9B7B7949-870B-447A-99FD-8A9A5CF5231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38470" y="1462328"/>
            <a:ext cx="3733800" cy="2265541"/>
          </a:xfrm>
          <a:prstGeom prst="rect">
            <a:avLst/>
          </a:prstGeom>
        </p:spPr>
      </p:pic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259EA4E9-E769-480B-91E9-100D8DFCF4B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Christopher Fishman</a:t>
            </a:r>
          </a:p>
        </p:txBody>
      </p:sp>
      <p:pic>
        <p:nvPicPr>
          <p:cNvPr id="14" name="Graphic 13" descr="Full Battery">
            <a:extLst>
              <a:ext uri="{FF2B5EF4-FFF2-40B4-BE49-F238E27FC236}">
                <a16:creationId xmlns:a16="http://schemas.microsoft.com/office/drawing/2014/main" id="{1FA28D0F-6BBE-4BD4-89AA-818A408BFFC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472" y="54792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93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9C68A-9050-44EA-82B1-B2E248100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468" y="365125"/>
            <a:ext cx="10515600" cy="1325563"/>
          </a:xfrm>
        </p:spPr>
        <p:txBody>
          <a:bodyPr/>
          <a:lstStyle/>
          <a:p>
            <a:r>
              <a:rPr lang="en-US" dirty="0"/>
              <a:t>Electrical Schematic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91BFC-72B3-45FC-9F5C-C4FBC91563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6C552A-A5F7-46E2-8508-3310213CFD3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Christopher Fishman</a:t>
            </a:r>
          </a:p>
        </p:txBody>
      </p:sp>
      <p:pic>
        <p:nvPicPr>
          <p:cNvPr id="1028" name="Picture 4" descr="https://i.gyazo.com/fb1e0adc8219c0c63f9fa4aa290b2dc3.png">
            <a:extLst>
              <a:ext uri="{FF2B5EF4-FFF2-40B4-BE49-F238E27FC236}">
                <a16:creationId xmlns:a16="http://schemas.microsoft.com/office/drawing/2014/main" id="{6E2AF702-2173-40AA-846D-DE35E0152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774" y="1009513"/>
            <a:ext cx="6996451" cy="494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c 8" descr="Full Battery">
            <a:extLst>
              <a:ext uri="{FF2B5EF4-FFF2-40B4-BE49-F238E27FC236}">
                <a16:creationId xmlns:a16="http://schemas.microsoft.com/office/drawing/2014/main" id="{D3C9E13F-868F-47DF-A0CC-B1416CB80E1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472" y="54792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30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A7D57-914C-4646-BB8D-F6DAB3E3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" name="Content Placeholder 2" descr="Small paint brush">
            <a:extLst>
              <a:ext uri="{FF2B5EF4-FFF2-40B4-BE49-F238E27FC236}">
                <a16:creationId xmlns:a16="http://schemas.microsoft.com/office/drawing/2014/main" id="{05EA9F89-1FF2-4D4C-9F0A-461BD41BA45B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6150" y="290440"/>
            <a:ext cx="737466" cy="737466"/>
          </a:xfr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30C2C764-C8E6-4071-8B90-58B164021932}"/>
              </a:ext>
            </a:extLst>
          </p:cNvPr>
          <p:cNvSpPr txBox="1">
            <a:spLocks/>
          </p:cNvSpPr>
          <p:nvPr/>
        </p:nvSpPr>
        <p:spPr>
          <a:xfrm>
            <a:off x="893616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"/>
                <a:cs typeface="Arial"/>
              </a:rPr>
              <a:t>Manufacturing Drawings</a:t>
            </a:r>
            <a:endParaRPr lang="en-US" dirty="0"/>
          </a:p>
        </p:txBody>
      </p:sp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F4E463B2-C6F4-4171-9281-1DC41C3029A5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Raymond </a:t>
            </a:r>
            <a:r>
              <a:rPr lang="en-US" dirty="0" err="1"/>
              <a:t>Klouda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AE9E28-7D74-440A-9067-9CC4A64896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443" y="1027906"/>
            <a:ext cx="7901945" cy="503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09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A7D57-914C-4646-BB8D-F6DAB3E3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" name="Content Placeholder 2" descr="Small paint brush">
            <a:extLst>
              <a:ext uri="{FF2B5EF4-FFF2-40B4-BE49-F238E27FC236}">
                <a16:creationId xmlns:a16="http://schemas.microsoft.com/office/drawing/2014/main" id="{05EA9F89-1FF2-4D4C-9F0A-461BD41BA45B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6150" y="290440"/>
            <a:ext cx="737466" cy="737466"/>
          </a:xfr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30C2C764-C8E6-4071-8B90-58B164021932}"/>
              </a:ext>
            </a:extLst>
          </p:cNvPr>
          <p:cNvSpPr txBox="1">
            <a:spLocks/>
          </p:cNvSpPr>
          <p:nvPr/>
        </p:nvSpPr>
        <p:spPr>
          <a:xfrm>
            <a:off x="893616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"/>
                <a:cs typeface="Arial"/>
              </a:rPr>
              <a:t>Manufacturing Drawings</a:t>
            </a:r>
            <a:endParaRPr lang="en-US" dirty="0"/>
          </a:p>
        </p:txBody>
      </p:sp>
      <p:pic>
        <p:nvPicPr>
          <p:cNvPr id="3074" name="Picture 2" descr="https://i.gyazo.com/0513985b4ef92fe01bd15bc239c052d7.png">
            <a:extLst>
              <a:ext uri="{FF2B5EF4-FFF2-40B4-BE49-F238E27FC236}">
                <a16:creationId xmlns:a16="http://schemas.microsoft.com/office/drawing/2014/main" id="{7A29294C-82B3-4946-A11A-BAB6320CF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321" y="1027906"/>
            <a:ext cx="7655358" cy="487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13">
            <a:extLst>
              <a:ext uri="{FF2B5EF4-FFF2-40B4-BE49-F238E27FC236}">
                <a16:creationId xmlns:a16="http://schemas.microsoft.com/office/drawing/2014/main" id="{8BDE0E4A-041D-41E2-8C02-B9F8352EE689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Raymond </a:t>
            </a:r>
            <a:r>
              <a:rPr lang="en-US" dirty="0" err="1"/>
              <a:t>Klouda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3452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9E202D-B0D9-467F-8CB7-A6850F2FA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0BB67-C92B-44EF-8EA7-971A08187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Christian Gaya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CA516C-FA78-4153-BE55-9E46A8334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" name="Graphic 3" descr="Checklist">
            <a:extLst>
              <a:ext uri="{FF2B5EF4-FFF2-40B4-BE49-F238E27FC236}">
                <a16:creationId xmlns:a16="http://schemas.microsoft.com/office/drawing/2014/main" id="{4D12DF1F-B32F-40AE-91C1-4E49BC3E2CA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628164"/>
            <a:ext cx="914400" cy="914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7F88AB-BA23-4364-AAFC-2DA033ED88CC}"/>
              </a:ext>
            </a:extLst>
          </p:cNvPr>
          <p:cNvSpPr/>
          <p:nvPr/>
        </p:nvSpPr>
        <p:spPr>
          <a:xfrm>
            <a:off x="914400" y="3542564"/>
            <a:ext cx="2892743" cy="137358"/>
          </a:xfrm>
          <a:prstGeom prst="rect">
            <a:avLst/>
          </a:prstGeom>
          <a:solidFill>
            <a:srgbClr val="B7B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84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A69D85-7D48-4390-A58B-DBCA6DDC1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Testing Electrical Systems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4680F-B4EA-4F72-A535-08A25DE0E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2A9717B7-C832-47AE-BEBB-582F327AB66D}"/>
              </a:ext>
            </a:extLst>
          </p:cNvPr>
          <p:cNvSpPr txBox="1">
            <a:spLocks/>
          </p:cNvSpPr>
          <p:nvPr/>
        </p:nvSpPr>
        <p:spPr>
          <a:xfrm>
            <a:off x="835185" y="1385059"/>
            <a:ext cx="10373143" cy="42906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5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lvl="1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Discharge characteristics of Nissan Leaf Modules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Voltage change over time during constant-current discharge.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Charge life for an individual module was estimated.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Charge life data was extrapolated for a full-scale battery pack.</a:t>
            </a:r>
          </a:p>
          <a:p>
            <a:pPr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Time required to bring modules to full-charge from different voltage levels of the modules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After being discharged, the batteries were connected to a charging circuit and the results were monitored.</a:t>
            </a:r>
          </a:p>
          <a:p>
            <a:pPr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Temperature monitors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Thermistors were tested in controlled-climate conditions to ensure accuracy.</a:t>
            </a:r>
          </a:p>
          <a:p>
            <a:pPr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c 12" descr="USB">
            <a:extLst>
              <a:ext uri="{FF2B5EF4-FFF2-40B4-BE49-F238E27FC236}">
                <a16:creationId xmlns:a16="http://schemas.microsoft.com/office/drawing/2014/main" id="{D941A108-FFC7-4C88-B4D1-7E3DC381F78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70707"/>
            <a:ext cx="914400" cy="914400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4BC1DEC-CF7C-4055-90DB-897E5247750C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Christian Gaya</a:t>
            </a:r>
          </a:p>
        </p:txBody>
      </p:sp>
    </p:spTree>
    <p:extLst>
      <p:ext uri="{BB962C8B-B14F-4D97-AF65-F5344CB8AC3E}">
        <p14:creationId xmlns:p14="http://schemas.microsoft.com/office/powerpoint/2010/main" val="3322117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A69D85-7D48-4390-A58B-DBCA6DDC1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Testing the Battery Box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4680F-B4EA-4F72-A535-08A25DE0E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2A9717B7-C832-47AE-BEBB-582F327AB66D}"/>
              </a:ext>
            </a:extLst>
          </p:cNvPr>
          <p:cNvSpPr txBox="1">
            <a:spLocks/>
          </p:cNvSpPr>
          <p:nvPr/>
        </p:nvSpPr>
        <p:spPr>
          <a:xfrm>
            <a:off x="835185" y="1490094"/>
            <a:ext cx="10373143" cy="42906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5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lvl="1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>
              <a:latin typeface="Helvetica Neue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Graphic 12" descr="USB">
            <a:extLst>
              <a:ext uri="{FF2B5EF4-FFF2-40B4-BE49-F238E27FC236}">
                <a16:creationId xmlns:a16="http://schemas.microsoft.com/office/drawing/2014/main" id="{D941A108-FFC7-4C88-B4D1-7E3DC381F78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70707"/>
            <a:ext cx="914400" cy="914400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4BC1DEC-CF7C-4055-90DB-897E5247750C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O’Neill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338FC7-61CE-4957-9E5D-330B95294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06" y="1575576"/>
            <a:ext cx="3282495" cy="40359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0435FC-9EDE-4C2D-96A2-326EB31E9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0357" y="1575576"/>
            <a:ext cx="7577709" cy="403582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D9244FF-AB98-4352-857E-80471832BAC7}"/>
              </a:ext>
            </a:extLst>
          </p:cNvPr>
          <p:cNvCxnSpPr/>
          <p:nvPr/>
        </p:nvCxnSpPr>
        <p:spPr>
          <a:xfrm>
            <a:off x="4122229" y="4220491"/>
            <a:ext cx="9144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39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A612E-EEF3-44D3-B2B1-29A3D813C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Battery Box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CF352-2DDD-4B35-A89B-9788273223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2FDACD-71EC-441B-AE7E-B679EC51C46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Thomas O’Neill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99A1FFD-88BD-42E3-AC37-6748677D58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11" y="2121704"/>
            <a:ext cx="5939088" cy="2633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05578C-67AA-4B49-9E33-B076E1164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699" y="2121704"/>
            <a:ext cx="6050189" cy="1793348"/>
          </a:xfrm>
          <a:prstGeom prst="rect">
            <a:avLst/>
          </a:prstGeom>
        </p:spPr>
      </p:pic>
      <p:pic>
        <p:nvPicPr>
          <p:cNvPr id="7" name="Graphic 12" descr="USB">
            <a:extLst>
              <a:ext uri="{FF2B5EF4-FFF2-40B4-BE49-F238E27FC236}">
                <a16:creationId xmlns:a16="http://schemas.microsoft.com/office/drawing/2014/main" id="{D941A108-FFC7-4C88-B4D1-7E3DC381F78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707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63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1382E-ADA7-442D-BB8A-1D3D00B04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Sponsor and Advisor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18CC723-B4B0-4910-A8A5-4567880059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95" y="1997708"/>
            <a:ext cx="2042380" cy="204238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991601-FC12-4929-A276-FFB7E4646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336630-A30B-4E2A-9736-EC71702DD595}"/>
              </a:ext>
            </a:extLst>
          </p:cNvPr>
          <p:cNvSpPr txBox="1"/>
          <p:nvPr/>
        </p:nvSpPr>
        <p:spPr>
          <a:xfrm>
            <a:off x="2643997" y="4040088"/>
            <a:ext cx="2532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Sponsor Liaison</a:t>
            </a:r>
          </a:p>
          <a:p>
            <a:pPr algn="ctr"/>
            <a:r>
              <a:rPr lang="en-US" dirty="0"/>
              <a:t>Michael Hays</a:t>
            </a:r>
          </a:p>
          <a:p>
            <a:pPr algn="ctr"/>
            <a:r>
              <a:rPr lang="en-US" i="1" dirty="0"/>
              <a:t>Technical Specialist at Cummins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18525F-C1B3-44E6-826A-DFEBA47495BE}"/>
              </a:ext>
            </a:extLst>
          </p:cNvPr>
          <p:cNvSpPr txBox="1"/>
          <p:nvPr/>
        </p:nvSpPr>
        <p:spPr>
          <a:xfrm>
            <a:off x="7350027" y="4198831"/>
            <a:ext cx="19805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Academic Advisor</a:t>
            </a:r>
          </a:p>
          <a:p>
            <a:pPr algn="ctr"/>
            <a:r>
              <a:rPr lang="en-US" dirty="0"/>
              <a:t>William Oats, Ph.D.</a:t>
            </a:r>
          </a:p>
          <a:p>
            <a:pPr algn="ctr"/>
            <a:r>
              <a:rPr lang="en-US" i="1" dirty="0"/>
              <a:t>FAMU-FSU College of Engineering Professor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997732-CA85-45A3-8863-B02994D4E9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2"/>
          <a:stretch/>
        </p:blipFill>
        <p:spPr>
          <a:xfrm>
            <a:off x="7405895" y="1395621"/>
            <a:ext cx="1868806" cy="2803210"/>
          </a:xfrm>
          <a:prstGeom prst="rect">
            <a:avLst/>
          </a:prstGeom>
        </p:spPr>
      </p:pic>
      <p:pic>
        <p:nvPicPr>
          <p:cNvPr id="6" name="Graphic 5" descr="User">
            <a:extLst>
              <a:ext uri="{FF2B5EF4-FFF2-40B4-BE49-F238E27FC236}">
                <a16:creationId xmlns:a16="http://schemas.microsoft.com/office/drawing/2014/main" id="{78305F7D-F639-4D89-901E-D5D3F33F8FB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570706"/>
            <a:ext cx="914400" cy="914400"/>
          </a:xfrm>
          <a:prstGeom prst="rect">
            <a:avLst/>
          </a:prstGeom>
        </p:spPr>
      </p:pic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979FB1E6-043A-4B83-BF63-7860D908793E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Christian Gaya</a:t>
            </a:r>
          </a:p>
        </p:txBody>
      </p:sp>
    </p:spTree>
    <p:extLst>
      <p:ext uri="{BB962C8B-B14F-4D97-AF65-F5344CB8AC3E}">
        <p14:creationId xmlns:p14="http://schemas.microsoft.com/office/powerpoint/2010/main" val="1294143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A69D85-7D48-4390-A58B-DBCA6DDC1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Important Points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FD064C-4971-498F-9FF6-8E687B89B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2734"/>
            <a:ext cx="10515600" cy="40166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r>
              <a:rPr lang="en-US" dirty="0">
                <a:latin typeface="Arial"/>
                <a:cs typeface="Arial"/>
              </a:rPr>
              <a:t>Small-scale model is functional.</a:t>
            </a: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>
                <a:latin typeface="Arial"/>
                <a:cs typeface="Arial"/>
              </a:rPr>
              <a:t>The battery box adequately protects the components.</a:t>
            </a:r>
            <a:endParaRPr lang="en-US" dirty="0"/>
          </a:p>
          <a:p>
            <a:pPr marL="514350" indent="-514350">
              <a:buAutoNum type="arabicPeriod"/>
            </a:pPr>
            <a:endParaRPr lang="en-US" dirty="0">
              <a:latin typeface="Arial"/>
              <a:cs typeface="Arial"/>
            </a:endParaRPr>
          </a:p>
          <a:p>
            <a:pPr marL="514350" indent="-514350">
              <a:buAutoNum type="arabicPeriod"/>
            </a:pPr>
            <a:r>
              <a:rPr lang="en-US" dirty="0">
                <a:latin typeface="Arial"/>
                <a:cs typeface="Arial"/>
              </a:rPr>
              <a:t>The battery system meets SAE competition guidelines. </a:t>
            </a:r>
          </a:p>
          <a:p>
            <a:pPr marL="514350" indent="-514350">
              <a:buAutoNum type="arabicPeriod"/>
            </a:pPr>
            <a:endParaRPr lang="en-US" dirty="0">
              <a:latin typeface="Arial"/>
              <a:cs typeface="Arial"/>
            </a:endParaRPr>
          </a:p>
          <a:p>
            <a:pPr marL="514350" indent="-514350">
              <a:buAutoNum type="arabicPeriod"/>
            </a:pPr>
            <a:r>
              <a:rPr lang="en-US" dirty="0">
                <a:latin typeface="Arial"/>
                <a:cs typeface="Arial"/>
              </a:rPr>
              <a:t>Worth considering alternate battery sources other than Nissan Leaf modules. Ex. Battery pack constructed from 18650 cells.</a:t>
            </a:r>
            <a:endParaRPr lang="en-US" dirty="0"/>
          </a:p>
          <a:p>
            <a:pPr marL="514350" indent="-514350">
              <a:buAutoNum type="arabicPeriod"/>
            </a:pPr>
            <a:endParaRPr lang="en-US" dirty="0">
              <a:latin typeface="Arial"/>
              <a:cs typeface="Arial"/>
            </a:endParaRP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4680F-B4EA-4F72-A535-08A25DE0E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8" name="Content Placeholder 7" descr="Magnifying glass">
            <a:extLst>
              <a:ext uri="{FF2B5EF4-FFF2-40B4-BE49-F238E27FC236}">
                <a16:creationId xmlns:a16="http://schemas.microsoft.com/office/drawing/2014/main" id="{E63A2CE6-969F-4D78-A7C0-CC612EC70CCD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4156" y="713733"/>
            <a:ext cx="604044" cy="604044"/>
          </a:xfrm>
        </p:spPr>
      </p:pic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3AC67F74-687E-464E-9DCC-4B3D8D42A4D7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Christopher Fishman</a:t>
            </a:r>
          </a:p>
        </p:txBody>
      </p:sp>
    </p:spTree>
    <p:extLst>
      <p:ext uri="{BB962C8B-B14F-4D97-AF65-F5344CB8AC3E}">
        <p14:creationId xmlns:p14="http://schemas.microsoft.com/office/powerpoint/2010/main" val="32865736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3644A-92EF-40C8-9E40-7839219D2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0E6F07-EDAD-4984-B1F7-90BB426DA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Small vendors can be difficult when it comes to meeting deadlines.</a:t>
            </a:r>
          </a:p>
          <a:p>
            <a:r>
              <a:rPr lang="en-US" dirty="0"/>
              <a:t>Thorough understanding of the functionality of your components is critical to proper implementation; always read through manuals and documentation.</a:t>
            </a:r>
          </a:p>
          <a:p>
            <a:r>
              <a:rPr lang="en-US" dirty="0"/>
              <a:t>Expect delays beyond the delays that are already accounted for.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78B7D-A897-4F23-9047-B6DA6DCECB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Content Placeholder 6" descr="Brain in head">
            <a:extLst>
              <a:ext uri="{FF2B5EF4-FFF2-40B4-BE49-F238E27FC236}">
                <a16:creationId xmlns:a16="http://schemas.microsoft.com/office/drawing/2014/main" id="{772F8401-D7D6-4079-8BD1-447D119DA925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5809" y="679559"/>
            <a:ext cx="672391" cy="672391"/>
          </a:xfrm>
        </p:spPr>
      </p:pic>
      <p:sp>
        <p:nvSpPr>
          <p:cNvPr id="8" name="Content Placeholder 13">
            <a:extLst>
              <a:ext uri="{FF2B5EF4-FFF2-40B4-BE49-F238E27FC236}">
                <a16:creationId xmlns:a16="http://schemas.microsoft.com/office/drawing/2014/main" id="{85CAB18B-8358-4C07-82FE-B64A9AFA83C1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Christopher Fishman</a:t>
            </a:r>
          </a:p>
        </p:txBody>
      </p:sp>
    </p:spTree>
    <p:extLst>
      <p:ext uri="{BB962C8B-B14F-4D97-AF65-F5344CB8AC3E}">
        <p14:creationId xmlns:p14="http://schemas.microsoft.com/office/powerpoint/2010/main" val="25720299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1E105-55B5-4CB2-AFB1-9E90C2B5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16B3E-A78D-4F3F-904F-E5E054621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1FD23AA-727E-4DBC-8E6B-2910490BD7DF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2703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1800" dirty="0"/>
              <a:t>Motors. (n.d.). Retrieved February, 2019, from http://www.evwest.com/catalog/index.php?cPath=8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1800" dirty="0"/>
              <a:t>Fuel Economy Retrieved February, 2019, from https://www.fueleconomy.gov/feg/hybridtech.shtml.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1800" dirty="0"/>
              <a:t>800hp Electric Pickup Retrieved February, 2018, from https://www.hardworkingtrucks.com/rivian-reveals-chassis-of-800-hp-electric-pickup/</a:t>
            </a:r>
          </a:p>
          <a:p>
            <a:pPr>
              <a:buNone/>
            </a:pPr>
            <a:r>
              <a:rPr lang="en-US" sz="1800" dirty="0"/>
              <a:t>2019 Formula SAE Rules. Retrieved February, 2019, from https://formula-hybrid.org/wp-content/uploads/2019-Formula-Hybrid-Rules-Rev-0.pdf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667113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BEDBD4-2645-455F-8B79-B6808147B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FA8EC0-251F-4940-8511-7C5BC77D3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840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A2903D-AAB6-42C0-AC35-1C387C737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6947E5-EE02-4F08-A256-D355695AE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C96CCB-4FD9-45A4-8C9A-108729B69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84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943D-DD55-4E03-BD59-EA3357AF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 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B3B9E-48FD-488C-9459-53AA98169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F4ED5-4FF3-42F2-B9CB-C14DAF75C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059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2ADCA-45B1-4475-BE8D-A61BA85E1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36</a:t>
            </a:fld>
            <a:endParaRPr lang="en-US"/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D2F3B388-67CF-4CAE-89C9-EF0B1A00C10E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18368533"/>
              </p:ext>
            </p:extLst>
          </p:nvPr>
        </p:nvGraphicFramePr>
        <p:xfrm>
          <a:off x="673579" y="965706"/>
          <a:ext cx="10844842" cy="4926588"/>
        </p:xfrm>
        <a:graphic>
          <a:graphicData uri="http://schemas.openxmlformats.org/drawingml/2006/table">
            <a:tbl>
              <a:tblPr/>
              <a:tblGrid>
                <a:gridCol w="3292802">
                  <a:extLst>
                    <a:ext uri="{9D8B030D-6E8A-4147-A177-3AD203B41FA5}">
                      <a16:colId xmlns:a16="http://schemas.microsoft.com/office/drawing/2014/main" val="1290968034"/>
                    </a:ext>
                  </a:extLst>
                </a:gridCol>
                <a:gridCol w="3994110">
                  <a:extLst>
                    <a:ext uri="{9D8B030D-6E8A-4147-A177-3AD203B41FA5}">
                      <a16:colId xmlns:a16="http://schemas.microsoft.com/office/drawing/2014/main" val="222600880"/>
                    </a:ext>
                  </a:extLst>
                </a:gridCol>
                <a:gridCol w="3557930">
                  <a:extLst>
                    <a:ext uri="{9D8B030D-6E8A-4147-A177-3AD203B41FA5}">
                      <a16:colId xmlns:a16="http://schemas.microsoft.com/office/drawing/2014/main" val="2164017953"/>
                    </a:ext>
                  </a:extLst>
                </a:gridCol>
              </a:tblGrid>
              <a:tr h="30299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Question/Prompt ​</a:t>
                      </a:r>
                      <a:endParaRPr lang="en-US" sz="14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Customer Statement ​</a:t>
                      </a:r>
                      <a:endParaRPr lang="en-US" sz="14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Interpreted Need ​</a:t>
                      </a:r>
                      <a:endParaRPr lang="en-US" sz="14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480310"/>
                  </a:ext>
                </a:extLst>
              </a:tr>
              <a:tr h="604209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Should we build a battery box specific to the current SAE hybrid vehicle? 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 want to be able to provide parameters about the battery that the box is holding and get values returned about the size of the box.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program should take parameters about a battery and output parameters about a battery box.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59566"/>
                  </a:ext>
                </a:extLst>
              </a:tr>
              <a:tr h="44139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Should a physical model of the battery box be built? 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main item I'm looking for is the program that will give me values based on the battery.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main item I'm looking for is the program that will give me values based on the battery.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28155"/>
                  </a:ext>
                </a:extLst>
              </a:tr>
              <a:tr h="878119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What should the battery box protect from? 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container should be waterproof, thermally insulated,and environmentally sustainable. 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battery box protects the battery. Thebattery box prevents overheating of the battery. The battery box does notnegatively impact the environment.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910437"/>
                  </a:ext>
                </a:extLst>
              </a:tr>
              <a:tr h="803784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What should the BMS do? 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BMS will maintain charge control and cell balancing of thebattery in a safe and efficient manner while also monitoring power input and output.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BMS maintains charge control, cell balancing, and monitors power input and output.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202304"/>
                  </a:ext>
                </a:extLst>
              </a:tr>
              <a:tr h="604209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What battery are we using to create a BMS for? 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Decide on a series of parallel battery. Whichever work best for the motor that is being used in the vehicle.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Battery system for a momentary high-torque boost should be focal point of the BMS system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614748"/>
                  </a:ext>
                </a:extLst>
              </a:tr>
              <a:tr h="604209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Should we investigate building our own battery orbuying one off the shelf? 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Creating your own battery would be very difficult. I recommendbuying one off the shelf and using that to create a BMS. 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Battery will be purchased.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793981"/>
                  </a:ext>
                </a:extLst>
              </a:tr>
              <a:tr h="604209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 you think there are any restrictions to the battery box and BMS? 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SAE rulebook for the competition should contain all details about how the vehicles must be built.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battery box and BMS both must adhere to SAE competition guidelines.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058054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FFEE15DC-B68B-4440-887B-CF1FBC155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323" y="207287"/>
            <a:ext cx="1219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>
            <a:hlinkClick r:id="rId2" action="ppaction://hlinksldjump"/>
            <a:extLst>
              <a:ext uri="{FF2B5EF4-FFF2-40B4-BE49-F238E27FC236}">
                <a16:creationId xmlns:a16="http://schemas.microsoft.com/office/drawing/2014/main" id="{A7BFD379-F0A8-4EC8-9D16-9BEBE20221C0}"/>
              </a:ext>
            </a:extLst>
          </p:cNvPr>
          <p:cNvSpPr/>
          <p:nvPr/>
        </p:nvSpPr>
        <p:spPr>
          <a:xfrm>
            <a:off x="11097581" y="0"/>
            <a:ext cx="1094419" cy="853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0FE3AF81-CEB1-4900-8364-324BE9314541}"/>
              </a:ext>
            </a:extLst>
          </p:cNvPr>
          <p:cNvSpPr txBox="1">
            <a:spLocks/>
          </p:cNvSpPr>
          <p:nvPr/>
        </p:nvSpPr>
        <p:spPr>
          <a:xfrm>
            <a:off x="581981" y="24688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Customer Needs Chart</a:t>
            </a:r>
          </a:p>
        </p:txBody>
      </p:sp>
    </p:spTree>
    <p:extLst>
      <p:ext uri="{BB962C8B-B14F-4D97-AF65-F5344CB8AC3E}">
        <p14:creationId xmlns:p14="http://schemas.microsoft.com/office/powerpoint/2010/main" val="40543278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2ADCA-45B1-4475-BE8D-A61BA85E1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6844AA-3A36-46C4-8CA3-834EFE73B8F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664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943D-DD55-4E03-BD59-EA3357AF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Selection 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B3B9E-48FD-488C-9459-53AA98169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F4ED5-4FF3-42F2-B9CB-C14DAF75C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076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2ADCA-45B1-4475-BE8D-A61BA85E1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39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EF60AD6-4B30-4DD8-8691-A0D8041BC98E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4261998260"/>
              </p:ext>
            </p:extLst>
          </p:nvPr>
        </p:nvGraphicFramePr>
        <p:xfrm>
          <a:off x="416560" y="975360"/>
          <a:ext cx="11518898" cy="481803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05742">
                  <a:extLst>
                    <a:ext uri="{9D8B030D-6E8A-4147-A177-3AD203B41FA5}">
                      <a16:colId xmlns:a16="http://schemas.microsoft.com/office/drawing/2014/main" val="1637393297"/>
                    </a:ext>
                  </a:extLst>
                </a:gridCol>
                <a:gridCol w="2305742">
                  <a:extLst>
                    <a:ext uri="{9D8B030D-6E8A-4147-A177-3AD203B41FA5}">
                      <a16:colId xmlns:a16="http://schemas.microsoft.com/office/drawing/2014/main" val="3714835426"/>
                    </a:ext>
                  </a:extLst>
                </a:gridCol>
                <a:gridCol w="2305742">
                  <a:extLst>
                    <a:ext uri="{9D8B030D-6E8A-4147-A177-3AD203B41FA5}">
                      <a16:colId xmlns:a16="http://schemas.microsoft.com/office/drawing/2014/main" val="1830810484"/>
                    </a:ext>
                  </a:extLst>
                </a:gridCol>
                <a:gridCol w="2384236">
                  <a:extLst>
                    <a:ext uri="{9D8B030D-6E8A-4147-A177-3AD203B41FA5}">
                      <a16:colId xmlns:a16="http://schemas.microsoft.com/office/drawing/2014/main" val="2924113153"/>
                    </a:ext>
                  </a:extLst>
                </a:gridCol>
                <a:gridCol w="2217436">
                  <a:extLst>
                    <a:ext uri="{9D8B030D-6E8A-4147-A177-3AD203B41FA5}">
                      <a16:colId xmlns:a16="http://schemas.microsoft.com/office/drawing/2014/main" val="1841936039"/>
                    </a:ext>
                  </a:extLst>
                </a:gridCol>
              </a:tblGrid>
              <a:tr h="355934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dirty="0">
                          <a:effectLst/>
                        </a:rPr>
                        <a:t>Function​</a:t>
                      </a:r>
                      <a:endParaRPr lang="en-US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Option 1​</a:t>
                      </a:r>
                      <a:endParaRPr lang="en-US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Option 2​</a:t>
                      </a:r>
                      <a:endParaRPr lang="en-US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Option 3​</a:t>
                      </a:r>
                      <a:endParaRPr lang="en-US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Option 4​</a:t>
                      </a:r>
                      <a:endParaRPr lang="en-US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967947"/>
                  </a:ext>
                </a:extLst>
              </a:tr>
              <a:tr h="355934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Box Shape​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Cube​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Rectangle​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Cross​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T-Shape​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19871"/>
                  </a:ext>
                </a:extLst>
              </a:tr>
              <a:tr h="61368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Box Cooling​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Liquid cooling​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Aircooling (ventilation)​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Fans​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auto"/>
                      <a:r>
                        <a:rPr lang="en-US" sz="1800">
                          <a:effectLst/>
                        </a:rPr>
                        <a:t>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5497208"/>
                  </a:ext>
                </a:extLst>
              </a:tr>
              <a:tr h="45412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Box Waterproofing​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Rubber seals​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Water diversion​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Silicon Sealant​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Vacuum Sealed​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526264"/>
                  </a:ext>
                </a:extLst>
              </a:tr>
              <a:tr h="61368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Box Mounting​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Integrated into chassis​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Bolted into chassis​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auto"/>
                      <a:r>
                        <a:rPr lang="en-US" sz="1800">
                          <a:effectLst/>
                        </a:rPr>
                        <a:t>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auto"/>
                      <a:r>
                        <a:rPr lang="en-US" sz="1800">
                          <a:effectLst/>
                        </a:rPr>
                        <a:t>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525982"/>
                  </a:ext>
                </a:extLst>
              </a:tr>
              <a:tr h="61368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Energy Storage Device​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Individual ion-cells​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Purchase off shelf​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Capacitor​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auto"/>
                      <a:r>
                        <a:rPr lang="en-US" sz="1800">
                          <a:effectLst/>
                        </a:rPr>
                        <a:t>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570939"/>
                  </a:ext>
                </a:extLst>
              </a:tr>
              <a:tr h="625953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Energy Storage Device Wiring​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Series​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Parallel​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Both series and parallel​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auto"/>
                      <a:r>
                        <a:rPr lang="en-US" sz="1800">
                          <a:effectLst/>
                        </a:rPr>
                        <a:t>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8938672"/>
                  </a:ext>
                </a:extLst>
              </a:tr>
              <a:tr h="41730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BMS Measurements​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Current​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Voltage​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Temperature​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All measurements​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9711243"/>
                  </a:ext>
                </a:extLst>
              </a:tr>
              <a:tr h="355934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Current Type​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AC​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DC​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auto"/>
                      <a:r>
                        <a:rPr lang="en-US" sz="1800">
                          <a:effectLst/>
                        </a:rPr>
                        <a:t>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auto"/>
                      <a:r>
                        <a:rPr lang="en-US" sz="1800">
                          <a:effectLst/>
                        </a:rPr>
                        <a:t>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170468"/>
                  </a:ext>
                </a:extLst>
              </a:tr>
              <a:tr h="368208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Charging Device​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Wall power​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Solar​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Regeneration​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auto"/>
                      <a:r>
                        <a:rPr lang="en-US" sz="1800" dirty="0">
                          <a:effectLst/>
                        </a:rPr>
                        <a:t>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286783"/>
                  </a:ext>
                </a:extLst>
              </a:tr>
            </a:tbl>
          </a:graphicData>
        </a:graphic>
      </p:graphicFrame>
      <p:sp>
        <p:nvSpPr>
          <p:cNvPr id="6" name="Rectangle 5">
            <a:hlinkClick r:id="rId2" action="ppaction://hlinksldjump"/>
            <a:extLst>
              <a:ext uri="{FF2B5EF4-FFF2-40B4-BE49-F238E27FC236}">
                <a16:creationId xmlns:a16="http://schemas.microsoft.com/office/drawing/2014/main" id="{987D95C0-E745-4AE8-934E-AA9508878A51}"/>
              </a:ext>
            </a:extLst>
          </p:cNvPr>
          <p:cNvSpPr/>
          <p:nvPr/>
        </p:nvSpPr>
        <p:spPr>
          <a:xfrm>
            <a:off x="11257280" y="-45720"/>
            <a:ext cx="934720" cy="802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696258DE-2CF3-46FD-9DF3-5DE2AB886FEC}"/>
              </a:ext>
            </a:extLst>
          </p:cNvPr>
          <p:cNvSpPr txBox="1">
            <a:spLocks/>
          </p:cNvSpPr>
          <p:nvPr/>
        </p:nvSpPr>
        <p:spPr>
          <a:xfrm>
            <a:off x="416560" y="20335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Morphological Chart</a:t>
            </a:r>
          </a:p>
        </p:txBody>
      </p:sp>
    </p:spTree>
    <p:extLst>
      <p:ext uri="{BB962C8B-B14F-4D97-AF65-F5344CB8AC3E}">
        <p14:creationId xmlns:p14="http://schemas.microsoft.com/office/powerpoint/2010/main" val="2380219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89912-51C3-4E24-A5FC-A826AC644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3DEA3C-84F8-49F2-AF73-78A49BAB6F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100" dirty="0">
                <a:latin typeface="Arial"/>
                <a:cs typeface="Arial"/>
              </a:rPr>
              <a:t>Design a battery box and battery management system (BMS) for the SAE hybrid vehicle competition team. </a:t>
            </a:r>
            <a:endParaRPr lang="en-US" sz="21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DE0A00A4-DA46-404E-8D5C-BB9DB22AA79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0670" y="287827"/>
            <a:ext cx="5961888" cy="3051124"/>
          </a:xfrm>
          <a:prstGeom prst="rect">
            <a:avLst/>
          </a:prstGeom>
        </p:spPr>
      </p:pic>
      <p:pic>
        <p:nvPicPr>
          <p:cNvPr id="7" name="Graphic 6" descr="Bulls-eye">
            <a:extLst>
              <a:ext uri="{FF2B5EF4-FFF2-40B4-BE49-F238E27FC236}">
                <a16:creationId xmlns:a16="http://schemas.microsoft.com/office/drawing/2014/main" id="{86F8BEB8-970D-4C7D-8712-4C316DDB74B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587019"/>
            <a:ext cx="914400" cy="914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F7FEC11-F290-4618-A336-3686E09B3725}"/>
              </a:ext>
            </a:extLst>
          </p:cNvPr>
          <p:cNvSpPr/>
          <p:nvPr/>
        </p:nvSpPr>
        <p:spPr>
          <a:xfrm>
            <a:off x="979461" y="3536493"/>
            <a:ext cx="3545886" cy="130438"/>
          </a:xfrm>
          <a:prstGeom prst="rect">
            <a:avLst/>
          </a:prstGeom>
          <a:solidFill>
            <a:srgbClr val="B7B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3D59BB9F-B7EB-4457-A63F-7311C8179C14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Christian Gaya</a:t>
            </a:r>
          </a:p>
        </p:txBody>
      </p:sp>
    </p:spTree>
    <p:extLst>
      <p:ext uri="{BB962C8B-B14F-4D97-AF65-F5344CB8AC3E}">
        <p14:creationId xmlns:p14="http://schemas.microsoft.com/office/powerpoint/2010/main" val="3852773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2ADCA-45B1-4475-BE8D-A61BA85E1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A9A21E-52A5-4D53-AA6D-2E42C59A5AA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0FFED9-39B6-4C0E-A5BC-2F5ABDDF3096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920B5E9-CC0C-4AB0-B12E-973D0486B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32" y="1732737"/>
            <a:ext cx="11218312" cy="339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5C841C0F-2DE0-4BB6-A297-D9F7063A574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Comparison Matrix</a:t>
            </a:r>
            <a:endParaRPr lang="en-US"/>
          </a:p>
        </p:txBody>
      </p:sp>
      <p:sp>
        <p:nvSpPr>
          <p:cNvPr id="8" name="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66F4743F-319F-4CDF-B296-11FA4276AB35}"/>
              </a:ext>
            </a:extLst>
          </p:cNvPr>
          <p:cNvSpPr/>
          <p:nvPr/>
        </p:nvSpPr>
        <p:spPr>
          <a:xfrm>
            <a:off x="11075437" y="0"/>
            <a:ext cx="1116563" cy="10263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4045423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EFD9B7-B906-4076-AA7A-4277ADF1D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594D4-6EE0-4F56-8242-C2C0CE1E942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3E03E4C-33CB-492D-9017-68D2A4BF8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1876425"/>
            <a:ext cx="622935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9562B3F-A082-4503-8239-83CF96DC667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House of Quality </a:t>
            </a:r>
            <a:endParaRPr lang="en-US"/>
          </a:p>
        </p:txBody>
      </p:sp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FC726D71-394F-46FA-8667-D911E75F1AD1}"/>
              </a:ext>
            </a:extLst>
          </p:cNvPr>
          <p:cNvSpPr/>
          <p:nvPr/>
        </p:nvSpPr>
        <p:spPr>
          <a:xfrm>
            <a:off x="11075437" y="0"/>
            <a:ext cx="1116563" cy="10263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1503178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4FF725-DF94-4AED-A3CE-09623199DA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3440E-8502-4458-B3B6-42E17EE4CE0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28C37E7-FFEB-4EFF-A594-99138F7B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201" y="1705476"/>
            <a:ext cx="9725597" cy="344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6986A30-F38B-4BAE-84E1-FAB4E84C331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Nine-Design Pugh Chart</a:t>
            </a:r>
            <a:endParaRPr lang="en-US"/>
          </a:p>
        </p:txBody>
      </p:sp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4E82B0B7-9AA2-40D7-9F5D-4623601F6C6A}"/>
              </a:ext>
            </a:extLst>
          </p:cNvPr>
          <p:cNvSpPr/>
          <p:nvPr/>
        </p:nvSpPr>
        <p:spPr>
          <a:xfrm>
            <a:off x="11075437" y="0"/>
            <a:ext cx="1116563" cy="10263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7359729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F7BE2A-F3FF-4B1A-B4ED-C9A28A2354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F2003-3C03-4B95-83A5-74C2E2D73D7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F3162DD-7A0A-416A-B695-518AFB8D7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72505"/>
            <a:ext cx="6400800" cy="391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DD4FC11E-F6D3-4053-9305-2B8DC409226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Five-Design Pugh Chart</a:t>
            </a:r>
            <a:endParaRPr lang="en-US"/>
          </a:p>
        </p:txBody>
      </p:sp>
      <p:sp>
        <p:nvSpPr>
          <p:cNvPr id="8" name="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833A9A96-6E94-4440-8DE3-AC784A453C90}"/>
              </a:ext>
            </a:extLst>
          </p:cNvPr>
          <p:cNvSpPr/>
          <p:nvPr/>
        </p:nvSpPr>
        <p:spPr>
          <a:xfrm>
            <a:off x="11075437" y="0"/>
            <a:ext cx="1116563" cy="10263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1782454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6BEDCD-03CA-4C77-A7EA-15106A631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43BDF-73FE-47AE-8F16-B5E13A197CD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D207B12-1F2E-4F01-B4CE-C60CE499A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72" y="2193404"/>
            <a:ext cx="11639455" cy="24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482A8FA2-A7F3-4B85-92FB-BF63BC35AEC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Analytical Hierarchy Process</a:t>
            </a:r>
            <a:endParaRPr lang="en-US"/>
          </a:p>
        </p:txBody>
      </p:sp>
      <p:sp>
        <p:nvSpPr>
          <p:cNvPr id="7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4F1798C9-C0C2-4937-81B3-EC0AD3C7C6A0}"/>
              </a:ext>
            </a:extLst>
          </p:cNvPr>
          <p:cNvSpPr/>
          <p:nvPr/>
        </p:nvSpPr>
        <p:spPr>
          <a:xfrm>
            <a:off x="11075437" y="0"/>
            <a:ext cx="1116563" cy="10263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7015121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6BEDCD-03CA-4C77-A7EA-15106A631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43BDF-73FE-47AE-8F16-B5E13A197CD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4A159BE-5AE6-4111-AFF3-9D31BC2B8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2" y="1973441"/>
            <a:ext cx="11992775" cy="253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942F10D5-7822-43B3-A54B-69DB632B5E8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Analytical Hierarchy Process Normalized </a:t>
            </a:r>
            <a:endParaRPr lang="en-US"/>
          </a:p>
        </p:txBody>
      </p:sp>
      <p:sp>
        <p:nvSpPr>
          <p:cNvPr id="7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D67ADFE9-E86A-422B-9742-32FD669C5F6B}"/>
              </a:ext>
            </a:extLst>
          </p:cNvPr>
          <p:cNvSpPr/>
          <p:nvPr/>
        </p:nvSpPr>
        <p:spPr>
          <a:xfrm>
            <a:off x="11075437" y="0"/>
            <a:ext cx="1116563" cy="10263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7990088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211804-D992-4C6A-997F-CCBD74C73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CCB62-59AD-4732-8EEE-C7E46D49902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88C47D31-17A6-41C9-BE8C-473D0402B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14699"/>
            <a:ext cx="4199021" cy="166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BD31266A-45F1-4929-83C0-355D71CF4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14" y="1314698"/>
            <a:ext cx="5072086" cy="166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EC45D014-B5F6-4BF8-BE27-506C8446B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17" y="3506693"/>
            <a:ext cx="4199021" cy="167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B7B97325-DAED-4CCB-974D-A98F4880C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432" y="3429000"/>
            <a:ext cx="5030168" cy="166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891E6B9D-0895-470C-BBE9-505BE5F7EDF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Analytical Hierarchy Process (cont.)</a:t>
            </a:r>
            <a:endParaRPr lang="en-US"/>
          </a:p>
        </p:txBody>
      </p:sp>
      <p:sp>
        <p:nvSpPr>
          <p:cNvPr id="11" name="Rectangle 10">
            <a:hlinkClick r:id="rId6" action="ppaction://hlinksldjump"/>
            <a:extLst>
              <a:ext uri="{FF2B5EF4-FFF2-40B4-BE49-F238E27FC236}">
                <a16:creationId xmlns:a16="http://schemas.microsoft.com/office/drawing/2014/main" id="{82A769C2-5C7A-433A-A545-40A37D4677C1}"/>
              </a:ext>
            </a:extLst>
          </p:cNvPr>
          <p:cNvSpPr/>
          <p:nvPr/>
        </p:nvSpPr>
        <p:spPr>
          <a:xfrm>
            <a:off x="11075437" y="0"/>
            <a:ext cx="1116563" cy="10263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649480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72FCEC-47F6-4E3D-8FB4-547FC04740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340D-EC18-42FB-BE27-E635681AAE7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89DD15A5-A797-44A0-B7D7-A273800C9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69977"/>
            <a:ext cx="5578640" cy="3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A95E7499-C5C0-43C9-A9A4-2AFD090D2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695" y="2625160"/>
            <a:ext cx="3707803" cy="160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FA5475AC-F0F6-465C-8326-930D12F39B3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Analytical Hierarchy Process (cont.)</a:t>
            </a:r>
            <a:endParaRPr lang="en-US"/>
          </a:p>
        </p:txBody>
      </p:sp>
      <p:sp>
        <p:nvSpPr>
          <p:cNvPr id="8" name="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187E99D8-78EB-4AD5-9268-FDDB66451374}"/>
              </a:ext>
            </a:extLst>
          </p:cNvPr>
          <p:cNvSpPr/>
          <p:nvPr/>
        </p:nvSpPr>
        <p:spPr>
          <a:xfrm>
            <a:off x="11075437" y="0"/>
            <a:ext cx="1116563" cy="10263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9063307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E9A981-A4A4-45D6-BA86-0A3E7E4C3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0FB2C-E893-4AC8-AA18-A46C12B8ED9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air intake hydro shield">
            <a:extLst>
              <a:ext uri="{FF2B5EF4-FFF2-40B4-BE49-F238E27FC236}">
                <a16:creationId xmlns:a16="http://schemas.microsoft.com/office/drawing/2014/main" id="{D42CAA78-089B-48AE-B52B-C66F775CE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68" y="1210615"/>
            <a:ext cx="6273443" cy="352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22BE37-33DD-4F27-96FC-C991A1C7A825}"/>
              </a:ext>
            </a:extLst>
          </p:cNvPr>
          <p:cNvSpPr txBox="1"/>
          <p:nvPr/>
        </p:nvSpPr>
        <p:spPr>
          <a:xfrm>
            <a:off x="6735651" y="1210615"/>
            <a:ext cx="50485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Air intake Hydro shield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Acts as a prefilter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Rejects any particle ~0.005”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Inexpensive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Easy to install</a:t>
            </a: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C564F0FB-9516-4DAF-987C-777437847112}"/>
              </a:ext>
            </a:extLst>
          </p:cNvPr>
          <p:cNvSpPr/>
          <p:nvPr/>
        </p:nvSpPr>
        <p:spPr>
          <a:xfrm>
            <a:off x="11249696" y="0"/>
            <a:ext cx="942304" cy="927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8541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943D-DD55-4E03-BD59-EA3357AF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Detailed Math 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B3B9E-48FD-488C-9459-53AA98169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F4ED5-4FF3-42F2-B9CB-C14DAF75C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51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CDA420-B811-43E4-8B28-D35477807DE6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192190-744A-4E59-947D-568E2A459609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6E0B245A-61AB-4183-B4DD-9C4A5A17BFC5}"/>
              </a:ext>
            </a:extLst>
          </p:cNvPr>
          <p:cNvSpPr txBox="1">
            <a:spLocks/>
          </p:cNvSpPr>
          <p:nvPr/>
        </p:nvSpPr>
        <p:spPr>
          <a:xfrm>
            <a:off x="757831" y="1623811"/>
            <a:ext cx="10752539" cy="42906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457200" lvl="2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Interpreted Needs</a:t>
            </a:r>
          </a:p>
          <a:p>
            <a:pPr lvl="1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Design a program that takes in parameters about motors and outputs information about the battery system.</a:t>
            </a:r>
          </a:p>
          <a:p>
            <a:pPr lvl="1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The battery box protects the battery, prevents overheating, and avoids environmental impact.</a:t>
            </a:r>
          </a:p>
          <a:p>
            <a:pPr lvl="1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 small-scale prototype should be created with proper specifications.</a:t>
            </a:r>
          </a:p>
          <a:p>
            <a:pPr lvl="1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BMS maintains charge control, cell balancing, and monitors power input and output.</a:t>
            </a:r>
          </a:p>
          <a:p>
            <a:pPr lvl="1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Battery system for a momentary high-torque boost should be a focal point of the BMS system.</a:t>
            </a:r>
          </a:p>
          <a:p>
            <a:pPr lvl="1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The battery box and BMS both adhere to SAE competition guidelines.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BDBC1041-0102-4252-96CF-EA4E43A4E1F0}"/>
              </a:ext>
            </a:extLst>
          </p:cNvPr>
          <p:cNvSpPr/>
          <p:nvPr/>
        </p:nvSpPr>
        <p:spPr>
          <a:xfrm>
            <a:off x="769883" y="603755"/>
            <a:ext cx="4781171" cy="848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 descr="List">
            <a:extLst>
              <a:ext uri="{FF2B5EF4-FFF2-40B4-BE49-F238E27FC236}">
                <a16:creationId xmlns:a16="http://schemas.microsoft.com/office/drawing/2014/main" id="{D5189500-3FE3-4D00-8D6C-2BD040709F3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70706"/>
            <a:ext cx="914400" cy="914400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58E3C1B-02A8-442C-B275-31E1A1F2DE5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Christian Gaya</a:t>
            </a:r>
          </a:p>
        </p:txBody>
      </p:sp>
    </p:spTree>
    <p:extLst>
      <p:ext uri="{BB962C8B-B14F-4D97-AF65-F5344CB8AC3E}">
        <p14:creationId xmlns:p14="http://schemas.microsoft.com/office/powerpoint/2010/main" val="1566600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2ADCA-45B1-4475-BE8D-A61BA85E1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B299CA-E37D-44A8-B3C5-C4864CBC2D6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6083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2ADCA-45B1-4475-BE8D-A61BA85E1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93DB51-9BFD-4F76-BC2C-B29A2FD4805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324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99AA7E-CB20-4C77-8F4A-3C06B8F34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 Shapes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B4462-2FC3-4B5F-BABF-B2E83FA17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52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E4777B-26F0-48A5-A1D1-691D803CB8B3}"/>
              </a:ext>
            </a:extLst>
          </p:cNvPr>
          <p:cNvGrpSpPr/>
          <p:nvPr/>
        </p:nvGrpSpPr>
        <p:grpSpPr>
          <a:xfrm>
            <a:off x="602984" y="1449866"/>
            <a:ext cx="10156422" cy="4338886"/>
            <a:chOff x="602984" y="1670586"/>
            <a:chExt cx="10156422" cy="43388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26D4948-37C8-41FB-AAE7-E8E593D15E17}"/>
                </a:ext>
              </a:extLst>
            </p:cNvPr>
            <p:cNvSpPr/>
            <p:nvPr/>
          </p:nvSpPr>
          <p:spPr>
            <a:xfrm>
              <a:off x="606669" y="2606943"/>
              <a:ext cx="1676400" cy="4572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ysClr val="windowText" lastClr="000000"/>
                  </a:solidFill>
                </a:rPr>
                <a:t>Summary Box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B19C75B-F5BA-42A5-98FC-8098B5F0509D}"/>
                </a:ext>
              </a:extLst>
            </p:cNvPr>
            <p:cNvCxnSpPr/>
            <p:nvPr/>
          </p:nvCxnSpPr>
          <p:spPr>
            <a:xfrm>
              <a:off x="602984" y="36576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772325E-A2DD-4B3D-9EA2-ACF3869B2980}"/>
                </a:ext>
              </a:extLst>
            </p:cNvPr>
            <p:cNvSpPr/>
            <p:nvPr/>
          </p:nvSpPr>
          <p:spPr>
            <a:xfrm>
              <a:off x="602984" y="4438651"/>
              <a:ext cx="762000" cy="685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39255DE-7C1F-4F3B-BD5A-D83AAACC2730}"/>
                </a:ext>
              </a:extLst>
            </p:cNvPr>
            <p:cNvCxnSpPr/>
            <p:nvPr/>
          </p:nvCxnSpPr>
          <p:spPr>
            <a:xfrm>
              <a:off x="602984" y="41148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A3EAAC-E19B-4C87-83A2-2A1D2E6ACB20}"/>
                </a:ext>
              </a:extLst>
            </p:cNvPr>
            <p:cNvSpPr/>
            <p:nvPr/>
          </p:nvSpPr>
          <p:spPr>
            <a:xfrm>
              <a:off x="602984" y="1670586"/>
              <a:ext cx="685800" cy="6858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9F974E-80EE-4D7D-822C-C6B3DB671DD0}"/>
                </a:ext>
              </a:extLst>
            </p:cNvPr>
            <p:cNvSpPr/>
            <p:nvPr/>
          </p:nvSpPr>
          <p:spPr>
            <a:xfrm>
              <a:off x="602984" y="5323672"/>
              <a:ext cx="685800" cy="6858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F75824-1E9F-4AE7-BE90-3E777C4DE59D}"/>
                </a:ext>
              </a:extLst>
            </p:cNvPr>
            <p:cNvSpPr/>
            <p:nvPr/>
          </p:nvSpPr>
          <p:spPr>
            <a:xfrm>
              <a:off x="5257800" y="5258151"/>
              <a:ext cx="685800" cy="685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D7ACD1-261F-46E2-AD7C-B55443653F5A}"/>
                </a:ext>
              </a:extLst>
            </p:cNvPr>
            <p:cNvSpPr txBox="1"/>
            <p:nvPr/>
          </p:nvSpPr>
          <p:spPr>
            <a:xfrm>
              <a:off x="5257800" y="2606943"/>
              <a:ext cx="12293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Text box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BFD611-8B84-49E9-9AF7-600638FE30AE}"/>
                </a:ext>
              </a:extLst>
            </p:cNvPr>
            <p:cNvSpPr txBox="1"/>
            <p:nvPr/>
          </p:nvSpPr>
          <p:spPr>
            <a:xfrm>
              <a:off x="8839200" y="2606943"/>
              <a:ext cx="1920206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/>
                <a:t>Outlined</a:t>
              </a:r>
              <a:r>
                <a:rPr lang="en-US"/>
                <a:t> Text Box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EC82D91-488E-4E1A-82B0-10ABA4B9E597}"/>
                </a:ext>
              </a:extLst>
            </p:cNvPr>
            <p:cNvCxnSpPr/>
            <p:nvPr/>
          </p:nvCxnSpPr>
          <p:spPr>
            <a:xfrm flipV="1">
              <a:off x="602984" y="3276600"/>
              <a:ext cx="914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2CE5654-6189-40ED-BD8C-C61235EAA5D9}"/>
                </a:ext>
              </a:extLst>
            </p:cNvPr>
            <p:cNvCxnSpPr/>
            <p:nvPr/>
          </p:nvCxnSpPr>
          <p:spPr>
            <a:xfrm>
              <a:off x="5257800" y="36108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9EFD6CF-E437-44EE-A616-A028A876DCC4}"/>
                </a:ext>
              </a:extLst>
            </p:cNvPr>
            <p:cNvSpPr/>
            <p:nvPr/>
          </p:nvSpPr>
          <p:spPr>
            <a:xfrm>
              <a:off x="5257800" y="4391880"/>
              <a:ext cx="762000" cy="685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0CF3755-3CA6-4320-BE01-4069C77CA0C5}"/>
                </a:ext>
              </a:extLst>
            </p:cNvPr>
            <p:cNvCxnSpPr/>
            <p:nvPr/>
          </p:nvCxnSpPr>
          <p:spPr>
            <a:xfrm>
              <a:off x="5257800" y="40680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D64251-44F2-4F31-BBFE-D35D792AC405}"/>
                </a:ext>
              </a:extLst>
            </p:cNvPr>
            <p:cNvCxnSpPr/>
            <p:nvPr/>
          </p:nvCxnSpPr>
          <p:spPr>
            <a:xfrm flipV="1">
              <a:off x="5257800" y="3229829"/>
              <a:ext cx="9144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8E697-72CF-49D4-B59F-9B815737F65C}"/>
                </a:ext>
              </a:extLst>
            </p:cNvPr>
            <p:cNvSpPr/>
            <p:nvPr/>
          </p:nvSpPr>
          <p:spPr>
            <a:xfrm>
              <a:off x="8839200" y="5279738"/>
              <a:ext cx="685800" cy="6858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0CD504C-28ED-488B-8C7A-A21B82370428}"/>
                </a:ext>
              </a:extLst>
            </p:cNvPr>
            <p:cNvCxnSpPr/>
            <p:nvPr/>
          </p:nvCxnSpPr>
          <p:spPr>
            <a:xfrm>
              <a:off x="8839200" y="36324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F16AAAD-A5C6-4366-A860-DF326E7AC0A9}"/>
                </a:ext>
              </a:extLst>
            </p:cNvPr>
            <p:cNvSpPr/>
            <p:nvPr/>
          </p:nvSpPr>
          <p:spPr>
            <a:xfrm>
              <a:off x="8839200" y="4413467"/>
              <a:ext cx="762000" cy="68580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64BBFEC-5450-477C-AEA9-B16DFD4BF4AD}"/>
                </a:ext>
              </a:extLst>
            </p:cNvPr>
            <p:cNvCxnSpPr/>
            <p:nvPr/>
          </p:nvCxnSpPr>
          <p:spPr>
            <a:xfrm>
              <a:off x="8839200" y="40896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FE2FB0-EA66-474C-9B1F-3C03B1587AE3}"/>
                </a:ext>
              </a:extLst>
            </p:cNvPr>
            <p:cNvCxnSpPr/>
            <p:nvPr/>
          </p:nvCxnSpPr>
          <p:spPr>
            <a:xfrm flipV="1">
              <a:off x="8839200" y="3251416"/>
              <a:ext cx="914400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70243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8ADFE8-C13D-40A5-BD5F-0F1A16CFF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Approved Logos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8E16D-4AD1-44B8-9681-5418B40F7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EA222A-970D-49DE-8905-5690FCFEDCF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7DFDB3-07A6-49E5-A2D7-E0C64FD48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89" y="1513727"/>
            <a:ext cx="2636515" cy="2952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3885E9-F710-4001-8722-B7BF26FD7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533" y="3529950"/>
            <a:ext cx="4936265" cy="7666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2C108-FE91-4B99-9B3D-DD29356F3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38" y="1725622"/>
            <a:ext cx="2912061" cy="2740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ADF13B-8848-4F5B-9848-140569C78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661" y="1621520"/>
            <a:ext cx="4909101" cy="113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373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09BABA-22D3-40B8-B5AA-93F5EED3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Color Palette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B47A7-9FB4-428F-A628-134CFC1D2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F80B4F-176C-446D-A354-8FB91821F7B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64D978-25AB-44BB-AA81-5FCAF9B3A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119" y="1825625"/>
            <a:ext cx="7290682" cy="39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87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BAD84F-C227-4BAD-99CF-6B91C8F96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APA Tables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FC5C1-88B4-416E-82E6-BF8E9A369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737BA5-843B-4E23-AB3E-0B215BC9A91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4CD382D0-1E0E-46FD-91E7-CF1B379B6F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3128776"/>
              </p:ext>
            </p:extLst>
          </p:nvPr>
        </p:nvGraphicFramePr>
        <p:xfrm>
          <a:off x="802574" y="1324510"/>
          <a:ext cx="10515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9DDD356-6059-40C6-8BEF-CB17C06086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6049083"/>
              </p:ext>
            </p:extLst>
          </p:nvPr>
        </p:nvGraphicFramePr>
        <p:xfrm>
          <a:off x="838200" y="3632004"/>
          <a:ext cx="10515600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132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74940">
                  <a:extLst>
                    <a:ext uri="{9D8B030D-6E8A-4147-A177-3AD203B41FA5}">
                      <a16:colId xmlns:a16="http://schemas.microsoft.com/office/drawing/2014/main" val="3163210236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99833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187961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9885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Decomp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7D132F2-DC86-40CD-B36B-DA0E59E014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5770362"/>
              </p:ext>
            </p:extLst>
          </p:nvPr>
        </p:nvGraphicFramePr>
        <p:xfrm>
          <a:off x="1782467" y="109269"/>
          <a:ext cx="11490187" cy="5691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A35B4CAD-D910-479D-B98F-4AD9C0131133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Christian Gaya</a:t>
            </a:r>
          </a:p>
        </p:txBody>
      </p:sp>
      <p:pic>
        <p:nvPicPr>
          <p:cNvPr id="13" name="Content Placeholder 12" descr="Hierarchy">
            <a:extLst>
              <a:ext uri="{FF2B5EF4-FFF2-40B4-BE49-F238E27FC236}">
                <a16:creationId xmlns:a16="http://schemas.microsoft.com/office/drawing/2014/main" id="{6BA565B2-8A97-4C7E-BB82-63955AC278F3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86159" y="651885"/>
            <a:ext cx="752041" cy="752041"/>
          </a:xfrm>
        </p:spPr>
      </p:pic>
    </p:spTree>
    <p:extLst>
      <p:ext uri="{BB962C8B-B14F-4D97-AF65-F5344CB8AC3E}">
        <p14:creationId xmlns:p14="http://schemas.microsoft.com/office/powerpoint/2010/main" val="3871158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Decomp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9565D5-E283-4D51-BB48-8F4B184AC92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Christian Gaya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C6E69F6-BDF4-4879-892D-29573627F4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23436"/>
              </p:ext>
            </p:extLst>
          </p:nvPr>
        </p:nvGraphicFramePr>
        <p:xfrm>
          <a:off x="838200" y="1127467"/>
          <a:ext cx="9593961" cy="4603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Content Placeholder 12" descr="Hierarchy">
            <a:extLst>
              <a:ext uri="{FF2B5EF4-FFF2-40B4-BE49-F238E27FC236}">
                <a16:creationId xmlns:a16="http://schemas.microsoft.com/office/drawing/2014/main" id="{81927885-B432-4BEE-BD82-3469E646BB6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86159" y="651885"/>
            <a:ext cx="752041" cy="75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05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Decomp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9565D5-E283-4D51-BB48-8F4B184AC92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Christian Gaya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40C17B4-A583-44FE-B887-4A6EF5908B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0854177"/>
              </p:ext>
            </p:extLst>
          </p:nvPr>
        </p:nvGraphicFramePr>
        <p:xfrm>
          <a:off x="1782467" y="109269"/>
          <a:ext cx="11490187" cy="5691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Content Placeholder 12" descr="Hierarchy">
            <a:extLst>
              <a:ext uri="{FF2B5EF4-FFF2-40B4-BE49-F238E27FC236}">
                <a16:creationId xmlns:a16="http://schemas.microsoft.com/office/drawing/2014/main" id="{A2E85F3E-37BA-46EE-A88B-AE97A601FC8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86159" y="651885"/>
            <a:ext cx="752041" cy="75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49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Functional Decomp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9565D5-E283-4D51-BB48-8F4B184AC92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Christian Gaya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1AC50C5-0362-480F-9F68-689D0AB281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7468011"/>
              </p:ext>
            </p:extLst>
          </p:nvPr>
        </p:nvGraphicFramePr>
        <p:xfrm>
          <a:off x="600766" y="767987"/>
          <a:ext cx="10072776" cy="4843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Content Placeholder 12" descr="Hierarchy">
            <a:extLst>
              <a:ext uri="{FF2B5EF4-FFF2-40B4-BE49-F238E27FC236}">
                <a16:creationId xmlns:a16="http://schemas.microsoft.com/office/drawing/2014/main" id="{8406B9D6-4645-4269-B03A-B53DEC035E3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86159" y="651885"/>
            <a:ext cx="752041" cy="75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01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5EABDFE-F83C-4BD7-885C-5C292B0A824A}" vid="{D8D23F16-7882-4D30-A2C3-8840AF0B5C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Tag xmlns="66256231-e987-401e-8bdb-e6b916ead02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331EFB099C2D4F924B51AEFD863827" ma:contentTypeVersion="4" ma:contentTypeDescription="Create a new document." ma:contentTypeScope="" ma:versionID="a4f80ed94022a1dcb4a9338eeba18d05">
  <xsd:schema xmlns:xsd="http://www.w3.org/2001/XMLSchema" xmlns:xs="http://www.w3.org/2001/XMLSchema" xmlns:p="http://schemas.microsoft.com/office/2006/metadata/properties" xmlns:ns1="http://schemas.microsoft.com/sharepoint/v3" xmlns:ns2="66256231-e987-401e-8bdb-e6b916ead027" targetNamespace="http://schemas.microsoft.com/office/2006/metadata/properties" ma:root="true" ma:fieldsID="a959cd16ea12e2105f6dd574a8263ea8" ns1:_="" ns2:_="">
    <xsd:import namespace="http://schemas.microsoft.com/sharepoint/v3"/>
    <xsd:import namespace="66256231-e987-401e-8bdb-e6b916ead027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Ta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256231-e987-401e-8bdb-e6b916ead0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Tag" ma:index="12" nillable="true" ma:displayName="Tag" ma:internalName="Tag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19C908-08D0-41E5-8AAB-BAC87D06F98F}">
  <ds:schemaRefs>
    <ds:schemaRef ds:uri="66256231-e987-401e-8bdb-e6b916ead027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sharepoint/v3"/>
    <ds:schemaRef ds:uri="http://purl.org/dc/terms/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08AD569-D4FA-4F22-9F84-28286F5CFBF8}">
  <ds:schemaRefs>
    <ds:schemaRef ds:uri="66256231-e987-401e-8bdb-e6b916ead02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F814D42-2E3E-474C-8A27-2E96C34A4D8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</TotalTime>
  <Words>1313</Words>
  <Application>Microsoft Macintosh PowerPoint</Application>
  <PresentationFormat>Widescreen</PresentationFormat>
  <Paragraphs>395</Paragraphs>
  <Slides>55</Slides>
  <Notes>2</Notes>
  <HiddenSlides>14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Arial</vt:lpstr>
      <vt:lpstr>Calibri</vt:lpstr>
      <vt:lpstr>Helvetica Neue</vt:lpstr>
      <vt:lpstr>Times New Roman</vt:lpstr>
      <vt:lpstr>Office Theme</vt:lpstr>
      <vt:lpstr>Team 505: SAE Hybrid Vehicle Battery Box and Battery Management System</vt:lpstr>
      <vt:lpstr>Team Introductions</vt:lpstr>
      <vt:lpstr>Sponsor and Advisor</vt:lpstr>
      <vt:lpstr>Objective</vt:lpstr>
      <vt:lpstr>Customer Needs</vt:lpstr>
      <vt:lpstr>Functional Decomp</vt:lpstr>
      <vt:lpstr>Functional Decomp</vt:lpstr>
      <vt:lpstr>Functional Decomp</vt:lpstr>
      <vt:lpstr>Functional Decomp</vt:lpstr>
      <vt:lpstr>Concept Generation</vt:lpstr>
      <vt:lpstr>Concept Selection</vt:lpstr>
      <vt:lpstr>Finite Element Analysis (FEA)</vt:lpstr>
      <vt:lpstr>Thermal Analysis</vt:lpstr>
      <vt:lpstr>Velocity Profile</vt:lpstr>
      <vt:lpstr>Embodiment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Manufacturing</vt:lpstr>
      <vt:lpstr>Electrical Components Assembly</vt:lpstr>
      <vt:lpstr>Electrical Schematic</vt:lpstr>
      <vt:lpstr>PowerPoint Presentation</vt:lpstr>
      <vt:lpstr>PowerPoint Presentation</vt:lpstr>
      <vt:lpstr>Testing</vt:lpstr>
      <vt:lpstr>Testing Electrical Systems</vt:lpstr>
      <vt:lpstr>Testing the Battery Box</vt:lpstr>
      <vt:lpstr>Testing the Battery Box</vt:lpstr>
      <vt:lpstr>Most Important Points</vt:lpstr>
      <vt:lpstr>Lessons Learned</vt:lpstr>
      <vt:lpstr>Reference</vt:lpstr>
      <vt:lpstr>Questions</vt:lpstr>
      <vt:lpstr>Backup Slides</vt:lpstr>
      <vt:lpstr>Functional Decomp Backup</vt:lpstr>
      <vt:lpstr>PowerPoint Presentation</vt:lpstr>
      <vt:lpstr>PowerPoint Presentation</vt:lpstr>
      <vt:lpstr>Concept Selection Backup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Detailed Math Backup</vt:lpstr>
      <vt:lpstr>PowerPoint Presentation</vt:lpstr>
      <vt:lpstr>PowerPoint Presentation</vt:lpstr>
      <vt:lpstr>Standard Shapes</vt:lpstr>
      <vt:lpstr>Approved Logos</vt:lpstr>
      <vt:lpstr>Color Palette</vt:lpstr>
      <vt:lpstr>APA Tables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Shayne McConomy</dc:creator>
  <cp:lastModifiedBy>Christian Gaya Yanez</cp:lastModifiedBy>
  <cp:revision>26</cp:revision>
  <dcterms:created xsi:type="dcterms:W3CDTF">2019-02-05T17:04:43Z</dcterms:created>
  <dcterms:modified xsi:type="dcterms:W3CDTF">2019-03-28T18:24:18Z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0x010100FF331EFB099C2D4F924B51AEFD863827</vt:lpwstr>
  </property>
</Properties>
</file>